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9F919-CEBE-4C4F-92F9-E9536A061421}" v="2" dt="2022-04-08T21:50:11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s Mwakalonge" userId="e605067c193e09c5" providerId="LiveId" clId="{C649F919-CEBE-4C4F-92F9-E9536A061421}"/>
    <pc:docChg chg="undo custSel addSld delSld modSld">
      <pc:chgData name="Agnes Mwakalonge" userId="e605067c193e09c5" providerId="LiveId" clId="{C649F919-CEBE-4C4F-92F9-E9536A061421}" dt="2022-04-08T22:59:24.088" v="27" actId="2696"/>
      <pc:docMkLst>
        <pc:docMk/>
      </pc:docMkLst>
      <pc:sldChg chg="addSp delSp modSp mod setBg setClrOvrMap">
        <pc:chgData name="Agnes Mwakalonge" userId="e605067c193e09c5" providerId="LiveId" clId="{C649F919-CEBE-4C4F-92F9-E9536A061421}" dt="2022-04-08T21:18:43.420" v="22" actId="26606"/>
        <pc:sldMkLst>
          <pc:docMk/>
          <pc:sldMk cId="3834246458" sldId="265"/>
        </pc:sldMkLst>
        <pc:spChg chg="mod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2" creationId="{74761EBE-0CB0-4083-9B9D-9980C4DDA63E}"/>
          </ac:spMkLst>
        </pc:spChg>
        <pc:spChg chg="mod ord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5" creationId="{F34AC03C-F3C4-438D-A346-F84B78C65536}"/>
          </ac:spMkLst>
        </pc:spChg>
        <pc:spChg chg="add del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18" creationId="{5F63FF5A-B9E2-4989-825C-C62CD37CBB8B}"/>
          </ac:spMkLst>
        </pc:spChg>
        <pc:spChg chg="add del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20" creationId="{577D1452-F0B7-431E-9A24-D3F7103D8510}"/>
          </ac:spMkLst>
        </pc:spChg>
        <pc:spChg chg="add del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22" creationId="{A660F4F9-5DF5-4F15-BE6A-CD8648BB1148}"/>
          </ac:spMkLst>
        </pc:spChg>
        <pc:spChg chg="add del">
          <ac:chgData name="Agnes Mwakalonge" userId="e605067c193e09c5" providerId="LiveId" clId="{C649F919-CEBE-4C4F-92F9-E9536A061421}" dt="2022-04-08T21:18:11.511" v="15" actId="26606"/>
          <ac:spMkLst>
            <pc:docMk/>
            <pc:sldMk cId="3834246458" sldId="265"/>
            <ac:spMk id="24" creationId="{AC5782D3-6CED-43A7-BE35-09C48F8091FB}"/>
          </ac:spMkLst>
        </pc:spChg>
        <pc:spChg chg="add del">
          <ac:chgData name="Agnes Mwakalonge" userId="e605067c193e09c5" providerId="LiveId" clId="{C649F919-CEBE-4C4F-92F9-E9536A061421}" dt="2022-04-08T21:18:11.511" v="15" actId="26606"/>
          <ac:spMkLst>
            <pc:docMk/>
            <pc:sldMk cId="3834246458" sldId="265"/>
            <ac:spMk id="25" creationId="{6721F593-ECD2-4B5B-AAE4-0866A4CDC970}"/>
          </ac:spMkLst>
        </pc:spChg>
        <pc:spChg chg="add del">
          <ac:chgData name="Agnes Mwakalonge" userId="e605067c193e09c5" providerId="LiveId" clId="{C649F919-CEBE-4C4F-92F9-E9536A061421}" dt="2022-04-08T21:18:11.511" v="15" actId="26606"/>
          <ac:spMkLst>
            <pc:docMk/>
            <pc:sldMk cId="3834246458" sldId="265"/>
            <ac:spMk id="26" creationId="{71DEE99F-D18C-4025-BA3F-CEBF5258ED3D}"/>
          </ac:spMkLst>
        </pc:spChg>
        <pc:spChg chg="add del">
          <ac:chgData name="Agnes Mwakalonge" userId="e605067c193e09c5" providerId="LiveId" clId="{C649F919-CEBE-4C4F-92F9-E9536A061421}" dt="2022-04-08T21:17:42.755" v="13" actId="26606"/>
          <ac:spMkLst>
            <pc:docMk/>
            <pc:sldMk cId="3834246458" sldId="265"/>
            <ac:spMk id="27" creationId="{AC5782D3-6CED-43A7-BE35-09C48F8091FB}"/>
          </ac:spMkLst>
        </pc:spChg>
        <pc:spChg chg="add del">
          <ac:chgData name="Agnes Mwakalonge" userId="e605067c193e09c5" providerId="LiveId" clId="{C649F919-CEBE-4C4F-92F9-E9536A061421}" dt="2022-04-08T21:18:11.511" v="15" actId="26606"/>
          <ac:spMkLst>
            <pc:docMk/>
            <pc:sldMk cId="3834246458" sldId="265"/>
            <ac:spMk id="28" creationId="{976FA5D9-3A7C-4FA7-9BA8-1905D703FD77}"/>
          </ac:spMkLst>
        </pc:spChg>
        <pc:spChg chg="add del">
          <ac:chgData name="Agnes Mwakalonge" userId="e605067c193e09c5" providerId="LiveId" clId="{C649F919-CEBE-4C4F-92F9-E9536A061421}" dt="2022-04-08T21:17:42.755" v="13" actId="26606"/>
          <ac:spMkLst>
            <pc:docMk/>
            <pc:sldMk cId="3834246458" sldId="265"/>
            <ac:spMk id="29" creationId="{6721F593-ECD2-4B5B-AAE4-0866A4CDC970}"/>
          </ac:spMkLst>
        </pc:spChg>
        <pc:spChg chg="add del">
          <ac:chgData name="Agnes Mwakalonge" userId="e605067c193e09c5" providerId="LiveId" clId="{C649F919-CEBE-4C4F-92F9-E9536A061421}" dt="2022-04-08T21:18:11.511" v="15" actId="26606"/>
          <ac:spMkLst>
            <pc:docMk/>
            <pc:sldMk cId="3834246458" sldId="265"/>
            <ac:spMk id="30" creationId="{4652D57C-331F-43B8-9C07-69FBA9C0279E}"/>
          </ac:spMkLst>
        </pc:spChg>
        <pc:spChg chg="add del">
          <ac:chgData name="Agnes Mwakalonge" userId="e605067c193e09c5" providerId="LiveId" clId="{C649F919-CEBE-4C4F-92F9-E9536A061421}" dt="2022-04-08T21:17:42.755" v="13" actId="26606"/>
          <ac:spMkLst>
            <pc:docMk/>
            <pc:sldMk cId="3834246458" sldId="265"/>
            <ac:spMk id="31" creationId="{71DEE99F-D18C-4025-BA3F-CEBF5258ED3D}"/>
          </ac:spMkLst>
        </pc:spChg>
        <pc:spChg chg="add del">
          <ac:chgData name="Agnes Mwakalonge" userId="e605067c193e09c5" providerId="LiveId" clId="{C649F919-CEBE-4C4F-92F9-E9536A061421}" dt="2022-04-08T21:18:27.134" v="17" actId="26606"/>
          <ac:spMkLst>
            <pc:docMk/>
            <pc:sldMk cId="3834246458" sldId="265"/>
            <ac:spMk id="32" creationId="{7D07B7BC-3270-4CF3-A7AA-0937908AD58A}"/>
          </ac:spMkLst>
        </pc:spChg>
        <pc:spChg chg="add del">
          <ac:chgData name="Agnes Mwakalonge" userId="e605067c193e09c5" providerId="LiveId" clId="{C649F919-CEBE-4C4F-92F9-E9536A061421}" dt="2022-04-08T21:17:42.755" v="13" actId="26606"/>
          <ac:spMkLst>
            <pc:docMk/>
            <pc:sldMk cId="3834246458" sldId="265"/>
            <ac:spMk id="33" creationId="{976FA5D9-3A7C-4FA7-9BA8-1905D703FD77}"/>
          </ac:spMkLst>
        </pc:spChg>
        <pc:spChg chg="add del">
          <ac:chgData name="Agnes Mwakalonge" userId="e605067c193e09c5" providerId="LiveId" clId="{C649F919-CEBE-4C4F-92F9-E9536A061421}" dt="2022-04-08T21:17:42.755" v="13" actId="26606"/>
          <ac:spMkLst>
            <pc:docMk/>
            <pc:sldMk cId="3834246458" sldId="265"/>
            <ac:spMk id="35" creationId="{4652D57C-331F-43B8-9C07-69FBA9C0279E}"/>
          </ac:spMkLst>
        </pc:spChg>
        <pc:spChg chg="add del">
          <ac:chgData name="Agnes Mwakalonge" userId="e605067c193e09c5" providerId="LiveId" clId="{C649F919-CEBE-4C4F-92F9-E9536A061421}" dt="2022-04-08T21:18:38.023" v="19" actId="26606"/>
          <ac:spMkLst>
            <pc:docMk/>
            <pc:sldMk cId="3834246458" sldId="265"/>
            <ac:spMk id="47" creationId="{EE1FC7B4-E4A7-4452-B413-1A623E3A7230}"/>
          </ac:spMkLst>
        </pc:spChg>
        <pc:spChg chg="add del">
          <ac:chgData name="Agnes Mwakalonge" userId="e605067c193e09c5" providerId="LiveId" clId="{C649F919-CEBE-4C4F-92F9-E9536A061421}" dt="2022-04-08T21:18:38.023" v="19" actId="26606"/>
          <ac:spMkLst>
            <pc:docMk/>
            <pc:sldMk cId="3834246458" sldId="265"/>
            <ac:spMk id="48" creationId="{E0709AF0-24F0-4486-B189-BE6386BDB198}"/>
          </ac:spMkLst>
        </pc:spChg>
        <pc:spChg chg="add del">
          <ac:chgData name="Agnes Mwakalonge" userId="e605067c193e09c5" providerId="LiveId" clId="{C649F919-CEBE-4C4F-92F9-E9536A061421}" dt="2022-04-08T21:18:38.023" v="19" actId="26606"/>
          <ac:spMkLst>
            <pc:docMk/>
            <pc:sldMk cId="3834246458" sldId="265"/>
            <ac:spMk id="49" creationId="{FBE3B62F-5853-4A3C-B050-6186351A7176}"/>
          </ac:spMkLst>
        </pc:spChg>
        <pc:spChg chg="add del">
          <ac:chgData name="Agnes Mwakalonge" userId="e605067c193e09c5" providerId="LiveId" clId="{C649F919-CEBE-4C4F-92F9-E9536A061421}" dt="2022-04-08T21:18:43.413" v="21" actId="26606"/>
          <ac:spMkLst>
            <pc:docMk/>
            <pc:sldMk cId="3834246458" sldId="265"/>
            <ac:spMk id="51" creationId="{913AE63C-D5B4-45D1-ACFC-648CFFCF9805}"/>
          </ac:spMkLst>
        </pc:spChg>
        <pc:spChg chg="add del">
          <ac:chgData name="Agnes Mwakalonge" userId="e605067c193e09c5" providerId="LiveId" clId="{C649F919-CEBE-4C4F-92F9-E9536A061421}" dt="2022-04-08T21:18:43.413" v="21" actId="26606"/>
          <ac:spMkLst>
            <pc:docMk/>
            <pc:sldMk cId="3834246458" sldId="265"/>
            <ac:spMk id="55" creationId="{BF9E7B5D-88C3-4C36-A22E-93AA384BA7B1}"/>
          </ac:spMkLst>
        </pc:spChg>
        <pc:spChg chg="add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59" creationId="{EE1FC7B4-E4A7-4452-B413-1A623E3A7230}"/>
          </ac:spMkLst>
        </pc:spChg>
        <pc:spChg chg="add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60" creationId="{E0709AF0-24F0-4486-B189-BE6386BDB198}"/>
          </ac:spMkLst>
        </pc:spChg>
        <pc:spChg chg="add">
          <ac:chgData name="Agnes Mwakalonge" userId="e605067c193e09c5" providerId="LiveId" clId="{C649F919-CEBE-4C4F-92F9-E9536A061421}" dt="2022-04-08T21:18:43.420" v="22" actId="26606"/>
          <ac:spMkLst>
            <pc:docMk/>
            <pc:sldMk cId="3834246458" sldId="265"/>
            <ac:spMk id="61" creationId="{FBE3B62F-5853-4A3C-B050-6186351A7176}"/>
          </ac:spMkLst>
        </pc:spChg>
        <pc:grpChg chg="add del">
          <ac:chgData name="Agnes Mwakalonge" userId="e605067c193e09c5" providerId="LiveId" clId="{C649F919-CEBE-4C4F-92F9-E9536A061421}" dt="2022-04-08T21:18:27.134" v="17" actId="26606"/>
          <ac:grpSpMkLst>
            <pc:docMk/>
            <pc:sldMk cId="3834246458" sldId="265"/>
            <ac:grpSpMk id="41" creationId="{F25CF9F0-F8C1-414D-B348-B5FA27CCE6C4}"/>
          </ac:grpSpMkLst>
        </pc:grpChg>
        <pc:grpChg chg="add del">
          <ac:chgData name="Agnes Mwakalonge" userId="e605067c193e09c5" providerId="LiveId" clId="{C649F919-CEBE-4C4F-92F9-E9536A061421}" dt="2022-04-08T21:18:27.134" v="17" actId="26606"/>
          <ac:grpSpMkLst>
            <pc:docMk/>
            <pc:sldMk cId="3834246458" sldId="265"/>
            <ac:grpSpMk id="44" creationId="{B21CE605-3A03-402B-BB38-A81222A0BE93}"/>
          </ac:grpSpMkLst>
        </pc:grpChg>
        <pc:grpChg chg="add del">
          <ac:chgData name="Agnes Mwakalonge" userId="e605067c193e09c5" providerId="LiveId" clId="{C649F919-CEBE-4C4F-92F9-E9536A061421}" dt="2022-04-08T21:18:43.413" v="21" actId="26606"/>
          <ac:grpSpMkLst>
            <pc:docMk/>
            <pc:sldMk cId="3834246458" sldId="265"/>
            <ac:grpSpMk id="52" creationId="{6DCEF60B-EF3F-4A5E-BDC6-A2D840B90F2E}"/>
          </ac:grpSpMkLst>
        </pc:grpChg>
        <pc:grpChg chg="add del">
          <ac:chgData name="Agnes Mwakalonge" userId="e605067c193e09c5" providerId="LiveId" clId="{C649F919-CEBE-4C4F-92F9-E9536A061421}" dt="2022-04-08T21:18:43.413" v="21" actId="26606"/>
          <ac:grpSpMkLst>
            <pc:docMk/>
            <pc:sldMk cId="3834246458" sldId="265"/>
            <ac:grpSpMk id="56" creationId="{E27AF472-EAE3-4572-AB69-B92BD10DBC6D}"/>
          </ac:grpSpMkLst>
        </pc:grpChg>
        <pc:picChg chg="mod ord">
          <ac:chgData name="Agnes Mwakalonge" userId="e605067c193e09c5" providerId="LiveId" clId="{C649F919-CEBE-4C4F-92F9-E9536A061421}" dt="2022-04-08T21:18:43.420" v="22" actId="26606"/>
          <ac:picMkLst>
            <pc:docMk/>
            <pc:sldMk cId="3834246458" sldId="265"/>
            <ac:picMk id="4" creationId="{B988A5DB-A09E-47D2-ACAE-5B360F418317}"/>
          </ac:picMkLst>
        </pc:picChg>
      </pc:sldChg>
      <pc:sldChg chg="addSp delSp modSp mod">
        <pc:chgData name="Agnes Mwakalonge" userId="e605067c193e09c5" providerId="LiveId" clId="{C649F919-CEBE-4C4F-92F9-E9536A061421}" dt="2022-04-08T21:16:54.603" v="11"/>
        <pc:sldMkLst>
          <pc:docMk/>
          <pc:sldMk cId="2770420800" sldId="266"/>
        </pc:sldMkLst>
        <pc:spChg chg="mod">
          <ac:chgData name="Agnes Mwakalonge" userId="e605067c193e09c5" providerId="LiveId" clId="{C649F919-CEBE-4C4F-92F9-E9536A061421}" dt="2022-04-08T21:16:48.134" v="10" actId="20577"/>
          <ac:spMkLst>
            <pc:docMk/>
            <pc:sldMk cId="2770420800" sldId="266"/>
            <ac:spMk id="2" creationId="{CD3F8623-425B-4539-A149-B0A4176096B0}"/>
          </ac:spMkLst>
        </pc:spChg>
        <pc:spChg chg="del">
          <ac:chgData name="Agnes Mwakalonge" userId="e605067c193e09c5" providerId="LiveId" clId="{C649F919-CEBE-4C4F-92F9-E9536A061421}" dt="2022-04-08T21:16:40.301" v="0" actId="478"/>
          <ac:spMkLst>
            <pc:docMk/>
            <pc:sldMk cId="2770420800" sldId="266"/>
            <ac:spMk id="3" creationId="{06FAE4F6-D716-418D-8F57-447017BC44C9}"/>
          </ac:spMkLst>
        </pc:spChg>
        <pc:picChg chg="add">
          <ac:chgData name="Agnes Mwakalonge" userId="e605067c193e09c5" providerId="LiveId" clId="{C649F919-CEBE-4C4F-92F9-E9536A061421}" dt="2022-04-08T21:16:54.603" v="11"/>
          <ac:picMkLst>
            <pc:docMk/>
            <pc:sldMk cId="2770420800" sldId="266"/>
            <ac:picMk id="4" creationId="{452ABA7E-C4FE-4DB4-A6E3-3E5268AEFE9F}"/>
          </ac:picMkLst>
        </pc:picChg>
      </pc:sldChg>
      <pc:sldChg chg="addSp delSp modSp new del mod">
        <pc:chgData name="Agnes Mwakalonge" userId="e605067c193e09c5" providerId="LiveId" clId="{C649F919-CEBE-4C4F-92F9-E9536A061421}" dt="2022-04-08T22:59:24.088" v="27" actId="2696"/>
        <pc:sldMkLst>
          <pc:docMk/>
          <pc:sldMk cId="3137978578" sldId="267"/>
        </pc:sldMkLst>
        <pc:spChg chg="add">
          <ac:chgData name="Agnes Mwakalonge" userId="e605067c193e09c5" providerId="LiveId" clId="{C649F919-CEBE-4C4F-92F9-E9536A061421}" dt="2022-04-08T22:59:01.253" v="26" actId="22"/>
          <ac:spMkLst>
            <pc:docMk/>
            <pc:sldMk cId="3137978578" sldId="267"/>
            <ac:spMk id="4" creationId="{8E7C02CF-EED7-4089-B723-43FDCCDDCE1D}"/>
          </ac:spMkLst>
        </pc:spChg>
        <pc:graphicFrameChg chg="add del mod">
          <ac:chgData name="Agnes Mwakalonge" userId="e605067c193e09c5" providerId="LiveId" clId="{C649F919-CEBE-4C4F-92F9-E9536A061421}" dt="2022-04-08T21:50:18.931" v="25" actId="478"/>
          <ac:graphicFrameMkLst>
            <pc:docMk/>
            <pc:sldMk cId="3137978578" sldId="267"/>
            <ac:graphicFrameMk id="2" creationId="{00367C4B-03CB-433D-8CFB-9BAFE0D17F09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C9ADF-BEF3-42EA-BD6B-54AB322A783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26D6262-98BA-41A3-93F0-909DBAF7C78C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18D0B062-AB62-4FF0-9C55-CB40A3CABB18}" type="parTrans" cxnId="{3AB8441D-6996-4597-8954-7BF862384B77}">
      <dgm:prSet/>
      <dgm:spPr/>
      <dgm:t>
        <a:bodyPr/>
        <a:lstStyle/>
        <a:p>
          <a:endParaRPr lang="en-US"/>
        </a:p>
      </dgm:t>
    </dgm:pt>
    <dgm:pt modelId="{08E6D49A-A6B2-4715-A7D9-025F8F198E5F}" type="sibTrans" cxnId="{3AB8441D-6996-4597-8954-7BF862384B77}">
      <dgm:prSet/>
      <dgm:spPr/>
      <dgm:t>
        <a:bodyPr/>
        <a:lstStyle/>
        <a:p>
          <a:endParaRPr lang="en-US"/>
        </a:p>
      </dgm:t>
    </dgm:pt>
    <dgm:pt modelId="{644BE69F-9AFA-40F3-B539-C79684715ECC}">
      <dgm:prSet/>
      <dgm:spPr/>
      <dgm:t>
        <a:bodyPr/>
        <a:lstStyle/>
        <a:p>
          <a:r>
            <a:rPr lang="de-DE"/>
            <a:t>PROCESSES</a:t>
          </a:r>
          <a:endParaRPr lang="en-US"/>
        </a:p>
      </dgm:t>
    </dgm:pt>
    <dgm:pt modelId="{44EBF3CE-D46B-4AF4-A4BE-DB84ADF56298}" type="parTrans" cxnId="{FBDCB4CE-9428-4C89-8742-057FE3581FCD}">
      <dgm:prSet/>
      <dgm:spPr/>
      <dgm:t>
        <a:bodyPr/>
        <a:lstStyle/>
        <a:p>
          <a:endParaRPr lang="en-US"/>
        </a:p>
      </dgm:t>
    </dgm:pt>
    <dgm:pt modelId="{61B6A762-F29C-4F63-B4E9-F721EBE8A758}" type="sibTrans" cxnId="{FBDCB4CE-9428-4C89-8742-057FE3581FCD}">
      <dgm:prSet/>
      <dgm:spPr/>
      <dgm:t>
        <a:bodyPr/>
        <a:lstStyle/>
        <a:p>
          <a:endParaRPr lang="en-US"/>
        </a:p>
      </dgm:t>
    </dgm:pt>
    <dgm:pt modelId="{2053B9C5-8BDF-47A3-A969-4F5927741E15}">
      <dgm:prSet/>
      <dgm:spPr/>
      <dgm:t>
        <a:bodyPr/>
        <a:lstStyle/>
        <a:p>
          <a:r>
            <a:rPr lang="de-DE"/>
            <a:t>INSIGHTS</a:t>
          </a:r>
          <a:endParaRPr lang="en-US"/>
        </a:p>
      </dgm:t>
    </dgm:pt>
    <dgm:pt modelId="{B9D4B789-8D5E-4C3B-9C5E-6E6EC0A63335}" type="parTrans" cxnId="{EF3A1020-AAA1-4CAC-9B6B-A6DF9A69ECE7}">
      <dgm:prSet/>
      <dgm:spPr/>
      <dgm:t>
        <a:bodyPr/>
        <a:lstStyle/>
        <a:p>
          <a:endParaRPr lang="en-US"/>
        </a:p>
      </dgm:t>
    </dgm:pt>
    <dgm:pt modelId="{F7EABA4C-C606-4CC9-9849-32AD112891C4}" type="sibTrans" cxnId="{EF3A1020-AAA1-4CAC-9B6B-A6DF9A69ECE7}">
      <dgm:prSet/>
      <dgm:spPr/>
      <dgm:t>
        <a:bodyPr/>
        <a:lstStyle/>
        <a:p>
          <a:endParaRPr lang="en-US"/>
        </a:p>
      </dgm:t>
    </dgm:pt>
    <dgm:pt modelId="{28C14CC5-65A2-4D60-8608-3901DC034786}">
      <dgm:prSet/>
      <dgm:spPr/>
      <dgm:t>
        <a:bodyPr/>
        <a:lstStyle/>
        <a:p>
          <a:r>
            <a:rPr lang="de-DE"/>
            <a:t>THE RESULTS</a:t>
          </a:r>
          <a:endParaRPr lang="en-US"/>
        </a:p>
      </dgm:t>
    </dgm:pt>
    <dgm:pt modelId="{FC2AC42E-E9F7-475F-8062-3988557D8784}" type="parTrans" cxnId="{9BD7956A-94D4-496E-93C6-B957A23019CF}">
      <dgm:prSet/>
      <dgm:spPr/>
      <dgm:t>
        <a:bodyPr/>
        <a:lstStyle/>
        <a:p>
          <a:endParaRPr lang="en-US"/>
        </a:p>
      </dgm:t>
    </dgm:pt>
    <dgm:pt modelId="{0A530C76-2CD5-44A0-96B2-D5A981673A47}" type="sibTrans" cxnId="{9BD7956A-94D4-496E-93C6-B957A23019CF}">
      <dgm:prSet/>
      <dgm:spPr/>
      <dgm:t>
        <a:bodyPr/>
        <a:lstStyle/>
        <a:p>
          <a:endParaRPr lang="en-US"/>
        </a:p>
      </dgm:t>
    </dgm:pt>
    <dgm:pt modelId="{AA6CD3C2-33B4-45A8-B1D6-030472F9F2A1}" type="pres">
      <dgm:prSet presAssocID="{0B1C9ADF-BEF3-42EA-BD6B-54AB322A783D}" presName="Name0" presStyleCnt="0">
        <dgm:presLayoutVars>
          <dgm:dir/>
          <dgm:animLvl val="lvl"/>
          <dgm:resizeHandles val="exact"/>
        </dgm:presLayoutVars>
      </dgm:prSet>
      <dgm:spPr/>
    </dgm:pt>
    <dgm:pt modelId="{99BD72CD-7654-433A-864F-8A6752081DC9}" type="pres">
      <dgm:prSet presAssocID="{626D6262-98BA-41A3-93F0-909DBAF7C78C}" presName="linNode" presStyleCnt="0"/>
      <dgm:spPr/>
    </dgm:pt>
    <dgm:pt modelId="{83CDBFE8-7D84-43D5-B8AC-4AFFE943E618}" type="pres">
      <dgm:prSet presAssocID="{626D6262-98BA-41A3-93F0-909DBAF7C78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65DC507-9A07-412B-ACDD-16814939664A}" type="pres">
      <dgm:prSet presAssocID="{08E6D49A-A6B2-4715-A7D9-025F8F198E5F}" presName="sp" presStyleCnt="0"/>
      <dgm:spPr/>
    </dgm:pt>
    <dgm:pt modelId="{9818584D-7816-40F3-84CA-A3C01224C672}" type="pres">
      <dgm:prSet presAssocID="{644BE69F-9AFA-40F3-B539-C79684715ECC}" presName="linNode" presStyleCnt="0"/>
      <dgm:spPr/>
    </dgm:pt>
    <dgm:pt modelId="{43A309E1-3E51-44BB-87F5-F67008506438}" type="pres">
      <dgm:prSet presAssocID="{644BE69F-9AFA-40F3-B539-C79684715EC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84CCEF6-AE16-4471-8E93-00ED41B42A8B}" type="pres">
      <dgm:prSet presAssocID="{61B6A762-F29C-4F63-B4E9-F721EBE8A758}" presName="sp" presStyleCnt="0"/>
      <dgm:spPr/>
    </dgm:pt>
    <dgm:pt modelId="{AF03DF61-63E4-49D5-82A1-CB346C5CA4D4}" type="pres">
      <dgm:prSet presAssocID="{2053B9C5-8BDF-47A3-A969-4F5927741E15}" presName="linNode" presStyleCnt="0"/>
      <dgm:spPr/>
    </dgm:pt>
    <dgm:pt modelId="{EAE05763-69A3-44E4-9684-92338B06C1D5}" type="pres">
      <dgm:prSet presAssocID="{2053B9C5-8BDF-47A3-A969-4F5927741E1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034AD48-CC59-484F-97FA-933B9EF1A147}" type="pres">
      <dgm:prSet presAssocID="{F7EABA4C-C606-4CC9-9849-32AD112891C4}" presName="sp" presStyleCnt="0"/>
      <dgm:spPr/>
    </dgm:pt>
    <dgm:pt modelId="{7FEC4D7F-8BB8-4E89-98BC-13A03F43854E}" type="pres">
      <dgm:prSet presAssocID="{28C14CC5-65A2-4D60-8608-3901DC034786}" presName="linNode" presStyleCnt="0"/>
      <dgm:spPr/>
    </dgm:pt>
    <dgm:pt modelId="{4B673C4D-BFDE-4C35-BF48-D226E292F7B8}" type="pres">
      <dgm:prSet presAssocID="{28C14CC5-65A2-4D60-8608-3901DC034786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3AB8441D-6996-4597-8954-7BF862384B77}" srcId="{0B1C9ADF-BEF3-42EA-BD6B-54AB322A783D}" destId="{626D6262-98BA-41A3-93F0-909DBAF7C78C}" srcOrd="0" destOrd="0" parTransId="{18D0B062-AB62-4FF0-9C55-CB40A3CABB18}" sibTransId="{08E6D49A-A6B2-4715-A7D9-025F8F198E5F}"/>
    <dgm:cxn modelId="{EF3A1020-AAA1-4CAC-9B6B-A6DF9A69ECE7}" srcId="{0B1C9ADF-BEF3-42EA-BD6B-54AB322A783D}" destId="{2053B9C5-8BDF-47A3-A969-4F5927741E15}" srcOrd="2" destOrd="0" parTransId="{B9D4B789-8D5E-4C3B-9C5E-6E6EC0A63335}" sibTransId="{F7EABA4C-C606-4CC9-9849-32AD112891C4}"/>
    <dgm:cxn modelId="{E9D04F38-7B9A-4545-822E-F348A681E4D1}" type="presOf" srcId="{626D6262-98BA-41A3-93F0-909DBAF7C78C}" destId="{83CDBFE8-7D84-43D5-B8AC-4AFFE943E618}" srcOrd="0" destOrd="0" presId="urn:microsoft.com/office/officeart/2005/8/layout/vList5"/>
    <dgm:cxn modelId="{9BD7956A-94D4-496E-93C6-B957A23019CF}" srcId="{0B1C9ADF-BEF3-42EA-BD6B-54AB322A783D}" destId="{28C14CC5-65A2-4D60-8608-3901DC034786}" srcOrd="3" destOrd="0" parTransId="{FC2AC42E-E9F7-475F-8062-3988557D8784}" sibTransId="{0A530C76-2CD5-44A0-96B2-D5A981673A47}"/>
    <dgm:cxn modelId="{621CAE6B-CBC2-49B5-A327-539F64CAAACE}" type="presOf" srcId="{0B1C9ADF-BEF3-42EA-BD6B-54AB322A783D}" destId="{AA6CD3C2-33B4-45A8-B1D6-030472F9F2A1}" srcOrd="0" destOrd="0" presId="urn:microsoft.com/office/officeart/2005/8/layout/vList5"/>
    <dgm:cxn modelId="{33AD45BF-F062-4267-B54B-1087093D052E}" type="presOf" srcId="{2053B9C5-8BDF-47A3-A969-4F5927741E15}" destId="{EAE05763-69A3-44E4-9684-92338B06C1D5}" srcOrd="0" destOrd="0" presId="urn:microsoft.com/office/officeart/2005/8/layout/vList5"/>
    <dgm:cxn modelId="{5BA005CB-A6A3-49D1-8EA6-E9FB4CDBAB8E}" type="presOf" srcId="{28C14CC5-65A2-4D60-8608-3901DC034786}" destId="{4B673C4D-BFDE-4C35-BF48-D226E292F7B8}" srcOrd="0" destOrd="0" presId="urn:microsoft.com/office/officeart/2005/8/layout/vList5"/>
    <dgm:cxn modelId="{FBDCB4CE-9428-4C89-8742-057FE3581FCD}" srcId="{0B1C9ADF-BEF3-42EA-BD6B-54AB322A783D}" destId="{644BE69F-9AFA-40F3-B539-C79684715ECC}" srcOrd="1" destOrd="0" parTransId="{44EBF3CE-D46B-4AF4-A4BE-DB84ADF56298}" sibTransId="{61B6A762-F29C-4F63-B4E9-F721EBE8A758}"/>
    <dgm:cxn modelId="{48B310FD-73E5-43FF-AD22-EB1DE6ACFA6B}" type="presOf" srcId="{644BE69F-9AFA-40F3-B539-C79684715ECC}" destId="{43A309E1-3E51-44BB-87F5-F67008506438}" srcOrd="0" destOrd="0" presId="urn:microsoft.com/office/officeart/2005/8/layout/vList5"/>
    <dgm:cxn modelId="{D6884A23-326F-4A65-880B-0FF4AB15D563}" type="presParOf" srcId="{AA6CD3C2-33B4-45A8-B1D6-030472F9F2A1}" destId="{99BD72CD-7654-433A-864F-8A6752081DC9}" srcOrd="0" destOrd="0" presId="urn:microsoft.com/office/officeart/2005/8/layout/vList5"/>
    <dgm:cxn modelId="{AF1EAD1B-A861-41E0-B400-29BC38CCCB84}" type="presParOf" srcId="{99BD72CD-7654-433A-864F-8A6752081DC9}" destId="{83CDBFE8-7D84-43D5-B8AC-4AFFE943E618}" srcOrd="0" destOrd="0" presId="urn:microsoft.com/office/officeart/2005/8/layout/vList5"/>
    <dgm:cxn modelId="{9852D8BA-B1BD-42ED-A9B4-9719DAE4EA42}" type="presParOf" srcId="{AA6CD3C2-33B4-45A8-B1D6-030472F9F2A1}" destId="{865DC507-9A07-412B-ACDD-16814939664A}" srcOrd="1" destOrd="0" presId="urn:microsoft.com/office/officeart/2005/8/layout/vList5"/>
    <dgm:cxn modelId="{A960BC6E-F5B1-4949-8EA0-7EAE8357817E}" type="presParOf" srcId="{AA6CD3C2-33B4-45A8-B1D6-030472F9F2A1}" destId="{9818584D-7816-40F3-84CA-A3C01224C672}" srcOrd="2" destOrd="0" presId="urn:microsoft.com/office/officeart/2005/8/layout/vList5"/>
    <dgm:cxn modelId="{A299A81E-9382-4E03-AD0C-AC1F6B94F3C1}" type="presParOf" srcId="{9818584D-7816-40F3-84CA-A3C01224C672}" destId="{43A309E1-3E51-44BB-87F5-F67008506438}" srcOrd="0" destOrd="0" presId="urn:microsoft.com/office/officeart/2005/8/layout/vList5"/>
    <dgm:cxn modelId="{1B233FD6-8E95-45A3-81AB-814261555881}" type="presParOf" srcId="{AA6CD3C2-33B4-45A8-B1D6-030472F9F2A1}" destId="{384CCEF6-AE16-4471-8E93-00ED41B42A8B}" srcOrd="3" destOrd="0" presId="urn:microsoft.com/office/officeart/2005/8/layout/vList5"/>
    <dgm:cxn modelId="{DD570DEA-E249-4847-A936-2DCD00DAD3C3}" type="presParOf" srcId="{AA6CD3C2-33B4-45A8-B1D6-030472F9F2A1}" destId="{AF03DF61-63E4-49D5-82A1-CB346C5CA4D4}" srcOrd="4" destOrd="0" presId="urn:microsoft.com/office/officeart/2005/8/layout/vList5"/>
    <dgm:cxn modelId="{F66FA05B-55B0-4ACE-A712-0ADEE475D29C}" type="presParOf" srcId="{AF03DF61-63E4-49D5-82A1-CB346C5CA4D4}" destId="{EAE05763-69A3-44E4-9684-92338B06C1D5}" srcOrd="0" destOrd="0" presId="urn:microsoft.com/office/officeart/2005/8/layout/vList5"/>
    <dgm:cxn modelId="{89EFF2BB-C8B1-481B-ABFB-AD9D61249C84}" type="presParOf" srcId="{AA6CD3C2-33B4-45A8-B1D6-030472F9F2A1}" destId="{6034AD48-CC59-484F-97FA-933B9EF1A147}" srcOrd="5" destOrd="0" presId="urn:microsoft.com/office/officeart/2005/8/layout/vList5"/>
    <dgm:cxn modelId="{D719FAE3-B2CD-4A18-9DE2-8C03310E7BE4}" type="presParOf" srcId="{AA6CD3C2-33B4-45A8-B1D6-030472F9F2A1}" destId="{7FEC4D7F-8BB8-4E89-98BC-13A03F43854E}" srcOrd="6" destOrd="0" presId="urn:microsoft.com/office/officeart/2005/8/layout/vList5"/>
    <dgm:cxn modelId="{D42AEBBF-30F0-4F24-AB60-FBCF283AD30C}" type="presParOf" srcId="{7FEC4D7F-8BB8-4E89-98BC-13A03F43854E}" destId="{4B673C4D-BFDE-4C35-BF48-D226E292F7B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1786E6-30E0-4782-8CEA-1C7A8F21BE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EA1624F-3A09-4FF7-A0B8-B8920002B6C2}">
      <dgm:prSet/>
      <dgm:spPr/>
      <dgm:t>
        <a:bodyPr/>
        <a:lstStyle/>
        <a:p>
          <a:r>
            <a:rPr lang="en-US"/>
            <a:t>The dataset consists of information on 22,000 properties. The dataset consists of historic data of houses sold between May 2014 to May 2015.</a:t>
          </a:r>
        </a:p>
      </dgm:t>
    </dgm:pt>
    <dgm:pt modelId="{30B5396E-B755-4DF3-86B9-7E5E43FE011C}" type="parTrans" cxnId="{16CCAD5C-6574-4A8E-A630-AF093ECD5C66}">
      <dgm:prSet/>
      <dgm:spPr/>
      <dgm:t>
        <a:bodyPr/>
        <a:lstStyle/>
        <a:p>
          <a:endParaRPr lang="en-US"/>
        </a:p>
      </dgm:t>
    </dgm:pt>
    <dgm:pt modelId="{B9CF9BAB-19B3-4169-83DB-8E030CA5356F}" type="sibTrans" cxnId="{16CCAD5C-6574-4A8E-A630-AF093ECD5C66}">
      <dgm:prSet/>
      <dgm:spPr/>
      <dgm:t>
        <a:bodyPr/>
        <a:lstStyle/>
        <a:p>
          <a:endParaRPr lang="en-US"/>
        </a:p>
      </dgm:t>
    </dgm:pt>
    <dgm:pt modelId="{DA93D6F4-0891-41A1-A5BB-E871186D55EA}">
      <dgm:prSet/>
      <dgm:spPr/>
      <dgm:t>
        <a:bodyPr/>
        <a:lstStyle/>
        <a:p>
          <a:r>
            <a:rPr lang="en-US"/>
            <a:t>E</a:t>
          </a:r>
          <a:r>
            <a:rPr lang="en-US" b="0" i="0"/>
            <a:t>xploring the characteristics of the houses using business intelligence tools.</a:t>
          </a:r>
          <a:endParaRPr lang="en-US"/>
        </a:p>
      </dgm:t>
    </dgm:pt>
    <dgm:pt modelId="{B8FBB564-854F-4F68-A9CB-593F52F4FD0D}" type="parTrans" cxnId="{4E7CD102-B4CF-4B1E-A705-D2A647EAC56F}">
      <dgm:prSet/>
      <dgm:spPr/>
      <dgm:t>
        <a:bodyPr/>
        <a:lstStyle/>
        <a:p>
          <a:endParaRPr lang="en-US"/>
        </a:p>
      </dgm:t>
    </dgm:pt>
    <dgm:pt modelId="{FC6F22A9-AE7D-49CC-A54A-6B2A04730C46}" type="sibTrans" cxnId="{4E7CD102-B4CF-4B1E-A705-D2A647EAC56F}">
      <dgm:prSet/>
      <dgm:spPr/>
      <dgm:t>
        <a:bodyPr/>
        <a:lstStyle/>
        <a:p>
          <a:endParaRPr lang="en-US"/>
        </a:p>
      </dgm:t>
    </dgm:pt>
    <dgm:pt modelId="{45694D31-D58F-43A8-B3AF-620DF19CE2C8}">
      <dgm:prSet/>
      <dgm:spPr/>
      <dgm:t>
        <a:bodyPr/>
        <a:lstStyle/>
        <a:p>
          <a:r>
            <a:rPr lang="en-US"/>
            <a:t>B</a:t>
          </a:r>
          <a:r>
            <a:rPr lang="en-US" b="0" i="0"/>
            <a:t>uilding a model that will predict the price of a house based on features provided in the dataset.</a:t>
          </a:r>
          <a:endParaRPr lang="en-US"/>
        </a:p>
      </dgm:t>
    </dgm:pt>
    <dgm:pt modelId="{6E99FB9A-FDC7-4552-9AB0-FF613DD413C4}" type="parTrans" cxnId="{7601A7CF-091E-4AE5-B8DB-837C39562FFC}">
      <dgm:prSet/>
      <dgm:spPr/>
      <dgm:t>
        <a:bodyPr/>
        <a:lstStyle/>
        <a:p>
          <a:endParaRPr lang="en-US"/>
        </a:p>
      </dgm:t>
    </dgm:pt>
    <dgm:pt modelId="{8873C26A-C361-4381-A938-36A316255419}" type="sibTrans" cxnId="{7601A7CF-091E-4AE5-B8DB-837C39562FFC}">
      <dgm:prSet/>
      <dgm:spPr/>
      <dgm:t>
        <a:bodyPr/>
        <a:lstStyle/>
        <a:p>
          <a:endParaRPr lang="en-US"/>
        </a:p>
      </dgm:t>
    </dgm:pt>
    <dgm:pt modelId="{EB038F4E-29D1-4A78-9121-DA8628AE41A3}">
      <dgm:prSet/>
      <dgm:spPr/>
      <dgm:t>
        <a:bodyPr/>
        <a:lstStyle/>
        <a:p>
          <a:r>
            <a:rPr lang="en-US"/>
            <a:t>U</a:t>
          </a:r>
          <a:r>
            <a:rPr lang="en-US" b="0" i="0"/>
            <a:t>nderstanding which factors are responsible for higher property value - $650K and above.</a:t>
          </a:r>
          <a:endParaRPr lang="en-US"/>
        </a:p>
      </dgm:t>
    </dgm:pt>
    <dgm:pt modelId="{06B389D2-DDE0-4E69-8141-418BF544185D}" type="parTrans" cxnId="{433D73F1-74E0-4985-AF7F-6D99D8FF0C69}">
      <dgm:prSet/>
      <dgm:spPr/>
      <dgm:t>
        <a:bodyPr/>
        <a:lstStyle/>
        <a:p>
          <a:endParaRPr lang="en-US"/>
        </a:p>
      </dgm:t>
    </dgm:pt>
    <dgm:pt modelId="{80FECEFF-511E-46E0-8321-8529C617ED33}" type="sibTrans" cxnId="{433D73F1-74E0-4985-AF7F-6D99D8FF0C69}">
      <dgm:prSet/>
      <dgm:spPr/>
      <dgm:t>
        <a:bodyPr/>
        <a:lstStyle/>
        <a:p>
          <a:endParaRPr lang="en-US"/>
        </a:p>
      </dgm:t>
    </dgm:pt>
    <dgm:pt modelId="{9AAD9A6A-84E9-41A3-9D22-E658DC32FF39}" type="pres">
      <dgm:prSet presAssocID="{CA1786E6-30E0-4782-8CEA-1C7A8F21BE07}" presName="root" presStyleCnt="0">
        <dgm:presLayoutVars>
          <dgm:dir/>
          <dgm:resizeHandles val="exact"/>
        </dgm:presLayoutVars>
      </dgm:prSet>
      <dgm:spPr/>
    </dgm:pt>
    <dgm:pt modelId="{79DC7FD0-88D9-4592-8789-DD149DAA468D}" type="pres">
      <dgm:prSet presAssocID="{CA1786E6-30E0-4782-8CEA-1C7A8F21BE07}" presName="container" presStyleCnt="0">
        <dgm:presLayoutVars>
          <dgm:dir/>
          <dgm:resizeHandles val="exact"/>
        </dgm:presLayoutVars>
      </dgm:prSet>
      <dgm:spPr/>
    </dgm:pt>
    <dgm:pt modelId="{BC46FD54-E720-4488-9BF6-B2B142A0718B}" type="pres">
      <dgm:prSet presAssocID="{FEA1624F-3A09-4FF7-A0B8-B8920002B6C2}" presName="compNode" presStyleCnt="0"/>
      <dgm:spPr/>
    </dgm:pt>
    <dgm:pt modelId="{81F78F4E-845F-46A4-A355-3E928FEF0280}" type="pres">
      <dgm:prSet presAssocID="{FEA1624F-3A09-4FF7-A0B8-B8920002B6C2}" presName="iconBgRect" presStyleLbl="bgShp" presStyleIdx="0" presStyleCnt="4"/>
      <dgm:spPr/>
    </dgm:pt>
    <dgm:pt modelId="{220D76BD-2EA3-4C81-8465-7F53A8B4D644}" type="pres">
      <dgm:prSet presAssocID="{FEA1624F-3A09-4FF7-A0B8-B8920002B6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B8C0894C-F2E5-4E08-9E1E-6E9E34CC2C51}" type="pres">
      <dgm:prSet presAssocID="{FEA1624F-3A09-4FF7-A0B8-B8920002B6C2}" presName="spaceRect" presStyleCnt="0"/>
      <dgm:spPr/>
    </dgm:pt>
    <dgm:pt modelId="{FBD0BECF-58D5-4C89-8A77-F34519E4DA91}" type="pres">
      <dgm:prSet presAssocID="{FEA1624F-3A09-4FF7-A0B8-B8920002B6C2}" presName="textRect" presStyleLbl="revTx" presStyleIdx="0" presStyleCnt="4">
        <dgm:presLayoutVars>
          <dgm:chMax val="1"/>
          <dgm:chPref val="1"/>
        </dgm:presLayoutVars>
      </dgm:prSet>
      <dgm:spPr/>
    </dgm:pt>
    <dgm:pt modelId="{086F9E9B-A967-41EC-B826-54153CADBBB4}" type="pres">
      <dgm:prSet presAssocID="{B9CF9BAB-19B3-4169-83DB-8E030CA5356F}" presName="sibTrans" presStyleLbl="sibTrans2D1" presStyleIdx="0" presStyleCnt="0"/>
      <dgm:spPr/>
    </dgm:pt>
    <dgm:pt modelId="{A00989F9-0B58-4BA4-BC29-EE892351552A}" type="pres">
      <dgm:prSet presAssocID="{DA93D6F4-0891-41A1-A5BB-E871186D55EA}" presName="compNode" presStyleCnt="0"/>
      <dgm:spPr/>
    </dgm:pt>
    <dgm:pt modelId="{6AFE77DB-8C45-4BB3-A696-F6B77345D482}" type="pres">
      <dgm:prSet presAssocID="{DA93D6F4-0891-41A1-A5BB-E871186D55EA}" presName="iconBgRect" presStyleLbl="bgShp" presStyleIdx="1" presStyleCnt="4"/>
      <dgm:spPr/>
    </dgm:pt>
    <dgm:pt modelId="{AD633550-B776-48AC-AB30-25C4D228513E}" type="pres">
      <dgm:prSet presAssocID="{DA93D6F4-0891-41A1-A5BB-E871186D55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81F103F7-20B2-44BA-91B3-4446EFB9DEF2}" type="pres">
      <dgm:prSet presAssocID="{DA93D6F4-0891-41A1-A5BB-E871186D55EA}" presName="spaceRect" presStyleCnt="0"/>
      <dgm:spPr/>
    </dgm:pt>
    <dgm:pt modelId="{D7A5BCE5-2FD8-4168-856B-CB65662AF533}" type="pres">
      <dgm:prSet presAssocID="{DA93D6F4-0891-41A1-A5BB-E871186D55EA}" presName="textRect" presStyleLbl="revTx" presStyleIdx="1" presStyleCnt="4">
        <dgm:presLayoutVars>
          <dgm:chMax val="1"/>
          <dgm:chPref val="1"/>
        </dgm:presLayoutVars>
      </dgm:prSet>
      <dgm:spPr/>
    </dgm:pt>
    <dgm:pt modelId="{BB3E23AB-ABCD-46C1-83B2-0E524F924A9C}" type="pres">
      <dgm:prSet presAssocID="{FC6F22A9-AE7D-49CC-A54A-6B2A04730C46}" presName="sibTrans" presStyleLbl="sibTrans2D1" presStyleIdx="0" presStyleCnt="0"/>
      <dgm:spPr/>
    </dgm:pt>
    <dgm:pt modelId="{EDF4592D-B390-49FB-845D-94A42B2B6B6E}" type="pres">
      <dgm:prSet presAssocID="{45694D31-D58F-43A8-B3AF-620DF19CE2C8}" presName="compNode" presStyleCnt="0"/>
      <dgm:spPr/>
    </dgm:pt>
    <dgm:pt modelId="{C0658289-FD34-44E1-842B-73C5B3E02678}" type="pres">
      <dgm:prSet presAssocID="{45694D31-D58F-43A8-B3AF-620DF19CE2C8}" presName="iconBgRect" presStyleLbl="bgShp" presStyleIdx="2" presStyleCnt="4"/>
      <dgm:spPr/>
    </dgm:pt>
    <dgm:pt modelId="{E6D61028-61D9-4447-A4D8-7C1A0688FA94}" type="pres">
      <dgm:prSet presAssocID="{45694D31-D58F-43A8-B3AF-620DF19CE2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ck Up"/>
        </a:ext>
      </dgm:extLst>
    </dgm:pt>
    <dgm:pt modelId="{FD9427B6-FACA-41EF-A54B-8D7CCBC32BE0}" type="pres">
      <dgm:prSet presAssocID="{45694D31-D58F-43A8-B3AF-620DF19CE2C8}" presName="spaceRect" presStyleCnt="0"/>
      <dgm:spPr/>
    </dgm:pt>
    <dgm:pt modelId="{CEDA5F83-70F0-47F3-A325-FB46FEE6E4FD}" type="pres">
      <dgm:prSet presAssocID="{45694D31-D58F-43A8-B3AF-620DF19CE2C8}" presName="textRect" presStyleLbl="revTx" presStyleIdx="2" presStyleCnt="4">
        <dgm:presLayoutVars>
          <dgm:chMax val="1"/>
          <dgm:chPref val="1"/>
        </dgm:presLayoutVars>
      </dgm:prSet>
      <dgm:spPr/>
    </dgm:pt>
    <dgm:pt modelId="{B5CF3295-159C-405E-BA0D-8CF1794EC6B7}" type="pres">
      <dgm:prSet presAssocID="{8873C26A-C361-4381-A938-36A316255419}" presName="sibTrans" presStyleLbl="sibTrans2D1" presStyleIdx="0" presStyleCnt="0"/>
      <dgm:spPr/>
    </dgm:pt>
    <dgm:pt modelId="{DFD6AC40-AEAD-4362-9040-C5A059FEF163}" type="pres">
      <dgm:prSet presAssocID="{EB038F4E-29D1-4A78-9121-DA8628AE41A3}" presName="compNode" presStyleCnt="0"/>
      <dgm:spPr/>
    </dgm:pt>
    <dgm:pt modelId="{10A30C1F-27D5-4BF4-A0F0-6340A6AED285}" type="pres">
      <dgm:prSet presAssocID="{EB038F4E-29D1-4A78-9121-DA8628AE41A3}" presName="iconBgRect" presStyleLbl="bgShp" presStyleIdx="3" presStyleCnt="4"/>
      <dgm:spPr/>
    </dgm:pt>
    <dgm:pt modelId="{F728A57E-516B-490D-99BE-77F47F0816C4}" type="pres">
      <dgm:prSet presAssocID="{EB038F4E-29D1-4A78-9121-DA8628AE41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02045CDB-4580-4166-80CD-0E05EF42DD98}" type="pres">
      <dgm:prSet presAssocID="{EB038F4E-29D1-4A78-9121-DA8628AE41A3}" presName="spaceRect" presStyleCnt="0"/>
      <dgm:spPr/>
    </dgm:pt>
    <dgm:pt modelId="{E8F0734C-7B20-459A-BEA6-892FF8068147}" type="pres">
      <dgm:prSet presAssocID="{EB038F4E-29D1-4A78-9121-DA8628AE41A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7CD102-B4CF-4B1E-A705-D2A647EAC56F}" srcId="{CA1786E6-30E0-4782-8CEA-1C7A8F21BE07}" destId="{DA93D6F4-0891-41A1-A5BB-E871186D55EA}" srcOrd="1" destOrd="0" parTransId="{B8FBB564-854F-4F68-A9CB-593F52F4FD0D}" sibTransId="{FC6F22A9-AE7D-49CC-A54A-6B2A04730C46}"/>
    <dgm:cxn modelId="{16CCAD5C-6574-4A8E-A630-AF093ECD5C66}" srcId="{CA1786E6-30E0-4782-8CEA-1C7A8F21BE07}" destId="{FEA1624F-3A09-4FF7-A0B8-B8920002B6C2}" srcOrd="0" destOrd="0" parTransId="{30B5396E-B755-4DF3-86B9-7E5E43FE011C}" sibTransId="{B9CF9BAB-19B3-4169-83DB-8E030CA5356F}"/>
    <dgm:cxn modelId="{7669FB6E-6169-441A-9D07-ABCE3095BDF2}" type="presOf" srcId="{CA1786E6-30E0-4782-8CEA-1C7A8F21BE07}" destId="{9AAD9A6A-84E9-41A3-9D22-E658DC32FF39}" srcOrd="0" destOrd="0" presId="urn:microsoft.com/office/officeart/2018/2/layout/IconCircleList"/>
    <dgm:cxn modelId="{94D79951-E4FA-47D0-B425-01468E04C290}" type="presOf" srcId="{45694D31-D58F-43A8-B3AF-620DF19CE2C8}" destId="{CEDA5F83-70F0-47F3-A325-FB46FEE6E4FD}" srcOrd="0" destOrd="0" presId="urn:microsoft.com/office/officeart/2018/2/layout/IconCircleList"/>
    <dgm:cxn modelId="{B264C152-DF8D-41BF-B3D3-388CD6A8E1F0}" type="presOf" srcId="{EB038F4E-29D1-4A78-9121-DA8628AE41A3}" destId="{E8F0734C-7B20-459A-BEA6-892FF8068147}" srcOrd="0" destOrd="0" presId="urn:microsoft.com/office/officeart/2018/2/layout/IconCircleList"/>
    <dgm:cxn modelId="{DC249781-5187-4FED-9B7B-0F866EA0E2AF}" type="presOf" srcId="{B9CF9BAB-19B3-4169-83DB-8E030CA5356F}" destId="{086F9E9B-A967-41EC-B826-54153CADBBB4}" srcOrd="0" destOrd="0" presId="urn:microsoft.com/office/officeart/2018/2/layout/IconCircleList"/>
    <dgm:cxn modelId="{92647DAB-3850-4840-9688-37E0FBDD7CC7}" type="presOf" srcId="{FC6F22A9-AE7D-49CC-A54A-6B2A04730C46}" destId="{BB3E23AB-ABCD-46C1-83B2-0E524F924A9C}" srcOrd="0" destOrd="0" presId="urn:microsoft.com/office/officeart/2018/2/layout/IconCircleList"/>
    <dgm:cxn modelId="{92D447C0-8E8D-4EBF-B35F-5FFC0FFF0055}" type="presOf" srcId="{DA93D6F4-0891-41A1-A5BB-E871186D55EA}" destId="{D7A5BCE5-2FD8-4168-856B-CB65662AF533}" srcOrd="0" destOrd="0" presId="urn:microsoft.com/office/officeart/2018/2/layout/IconCircleList"/>
    <dgm:cxn modelId="{ED2641C7-F368-40A9-8E81-6BDC670978A8}" type="presOf" srcId="{8873C26A-C361-4381-A938-36A316255419}" destId="{B5CF3295-159C-405E-BA0D-8CF1794EC6B7}" srcOrd="0" destOrd="0" presId="urn:microsoft.com/office/officeart/2018/2/layout/IconCircleList"/>
    <dgm:cxn modelId="{7601A7CF-091E-4AE5-B8DB-837C39562FFC}" srcId="{CA1786E6-30E0-4782-8CEA-1C7A8F21BE07}" destId="{45694D31-D58F-43A8-B3AF-620DF19CE2C8}" srcOrd="2" destOrd="0" parTransId="{6E99FB9A-FDC7-4552-9AB0-FF613DD413C4}" sibTransId="{8873C26A-C361-4381-A938-36A316255419}"/>
    <dgm:cxn modelId="{433D73F1-74E0-4985-AF7F-6D99D8FF0C69}" srcId="{CA1786E6-30E0-4782-8CEA-1C7A8F21BE07}" destId="{EB038F4E-29D1-4A78-9121-DA8628AE41A3}" srcOrd="3" destOrd="0" parTransId="{06B389D2-DDE0-4E69-8141-418BF544185D}" sibTransId="{80FECEFF-511E-46E0-8321-8529C617ED33}"/>
    <dgm:cxn modelId="{5CCC0EF9-76D5-4E81-AD10-03184A8A47A7}" type="presOf" srcId="{FEA1624F-3A09-4FF7-A0B8-B8920002B6C2}" destId="{FBD0BECF-58D5-4C89-8A77-F34519E4DA91}" srcOrd="0" destOrd="0" presId="urn:microsoft.com/office/officeart/2018/2/layout/IconCircleList"/>
    <dgm:cxn modelId="{775899F6-2994-4522-B1D9-FD6BEC559CCA}" type="presParOf" srcId="{9AAD9A6A-84E9-41A3-9D22-E658DC32FF39}" destId="{79DC7FD0-88D9-4592-8789-DD149DAA468D}" srcOrd="0" destOrd="0" presId="urn:microsoft.com/office/officeart/2018/2/layout/IconCircleList"/>
    <dgm:cxn modelId="{9B6D3589-A7E5-436E-81AB-4A2BFD92C57A}" type="presParOf" srcId="{79DC7FD0-88D9-4592-8789-DD149DAA468D}" destId="{BC46FD54-E720-4488-9BF6-B2B142A0718B}" srcOrd="0" destOrd="0" presId="urn:microsoft.com/office/officeart/2018/2/layout/IconCircleList"/>
    <dgm:cxn modelId="{601E7572-3B4B-4936-BB4F-7907848916AE}" type="presParOf" srcId="{BC46FD54-E720-4488-9BF6-B2B142A0718B}" destId="{81F78F4E-845F-46A4-A355-3E928FEF0280}" srcOrd="0" destOrd="0" presId="urn:microsoft.com/office/officeart/2018/2/layout/IconCircleList"/>
    <dgm:cxn modelId="{6DEF02E4-5A87-4EC1-A12D-1FD00A6D2BCE}" type="presParOf" srcId="{BC46FD54-E720-4488-9BF6-B2B142A0718B}" destId="{220D76BD-2EA3-4C81-8465-7F53A8B4D644}" srcOrd="1" destOrd="0" presId="urn:microsoft.com/office/officeart/2018/2/layout/IconCircleList"/>
    <dgm:cxn modelId="{49AE4347-DDF7-452F-8E52-B1B832E9C3DB}" type="presParOf" srcId="{BC46FD54-E720-4488-9BF6-B2B142A0718B}" destId="{B8C0894C-F2E5-4E08-9E1E-6E9E34CC2C51}" srcOrd="2" destOrd="0" presId="urn:microsoft.com/office/officeart/2018/2/layout/IconCircleList"/>
    <dgm:cxn modelId="{E1DFB113-3F2B-4EE7-BBF2-8D2CFBF0B777}" type="presParOf" srcId="{BC46FD54-E720-4488-9BF6-B2B142A0718B}" destId="{FBD0BECF-58D5-4C89-8A77-F34519E4DA91}" srcOrd="3" destOrd="0" presId="urn:microsoft.com/office/officeart/2018/2/layout/IconCircleList"/>
    <dgm:cxn modelId="{E4F8ADD8-9647-4D03-AB49-DB27A2BA96D2}" type="presParOf" srcId="{79DC7FD0-88D9-4592-8789-DD149DAA468D}" destId="{086F9E9B-A967-41EC-B826-54153CADBBB4}" srcOrd="1" destOrd="0" presId="urn:microsoft.com/office/officeart/2018/2/layout/IconCircleList"/>
    <dgm:cxn modelId="{1CDA0B6A-E2B2-4B6C-A3BE-E6171A0F2FAF}" type="presParOf" srcId="{79DC7FD0-88D9-4592-8789-DD149DAA468D}" destId="{A00989F9-0B58-4BA4-BC29-EE892351552A}" srcOrd="2" destOrd="0" presId="urn:microsoft.com/office/officeart/2018/2/layout/IconCircleList"/>
    <dgm:cxn modelId="{F8EE0195-04B4-4FA1-9B29-D7EC6033AA01}" type="presParOf" srcId="{A00989F9-0B58-4BA4-BC29-EE892351552A}" destId="{6AFE77DB-8C45-4BB3-A696-F6B77345D482}" srcOrd="0" destOrd="0" presId="urn:microsoft.com/office/officeart/2018/2/layout/IconCircleList"/>
    <dgm:cxn modelId="{B9006CB8-C4BD-4C53-A3F2-78D4523DBD1D}" type="presParOf" srcId="{A00989F9-0B58-4BA4-BC29-EE892351552A}" destId="{AD633550-B776-48AC-AB30-25C4D228513E}" srcOrd="1" destOrd="0" presId="urn:microsoft.com/office/officeart/2018/2/layout/IconCircleList"/>
    <dgm:cxn modelId="{942F62DF-DB9A-4AB5-AC46-950DB63F834D}" type="presParOf" srcId="{A00989F9-0B58-4BA4-BC29-EE892351552A}" destId="{81F103F7-20B2-44BA-91B3-4446EFB9DEF2}" srcOrd="2" destOrd="0" presId="urn:microsoft.com/office/officeart/2018/2/layout/IconCircleList"/>
    <dgm:cxn modelId="{F15E6EBA-BE1E-45EF-AA3C-2D10501A1369}" type="presParOf" srcId="{A00989F9-0B58-4BA4-BC29-EE892351552A}" destId="{D7A5BCE5-2FD8-4168-856B-CB65662AF533}" srcOrd="3" destOrd="0" presId="urn:microsoft.com/office/officeart/2018/2/layout/IconCircleList"/>
    <dgm:cxn modelId="{6BE421CA-CFB1-49DE-B669-14AFBE7F9561}" type="presParOf" srcId="{79DC7FD0-88D9-4592-8789-DD149DAA468D}" destId="{BB3E23AB-ABCD-46C1-83B2-0E524F924A9C}" srcOrd="3" destOrd="0" presId="urn:microsoft.com/office/officeart/2018/2/layout/IconCircleList"/>
    <dgm:cxn modelId="{FEF24CB8-2749-41BC-96C8-57930E98B652}" type="presParOf" srcId="{79DC7FD0-88D9-4592-8789-DD149DAA468D}" destId="{EDF4592D-B390-49FB-845D-94A42B2B6B6E}" srcOrd="4" destOrd="0" presId="urn:microsoft.com/office/officeart/2018/2/layout/IconCircleList"/>
    <dgm:cxn modelId="{F2A4A4EC-F16E-495C-ADD4-4CEB7D4454BD}" type="presParOf" srcId="{EDF4592D-B390-49FB-845D-94A42B2B6B6E}" destId="{C0658289-FD34-44E1-842B-73C5B3E02678}" srcOrd="0" destOrd="0" presId="urn:microsoft.com/office/officeart/2018/2/layout/IconCircleList"/>
    <dgm:cxn modelId="{9CA04BC6-24CE-41FF-8B10-D1BA40B5A159}" type="presParOf" srcId="{EDF4592D-B390-49FB-845D-94A42B2B6B6E}" destId="{E6D61028-61D9-4447-A4D8-7C1A0688FA94}" srcOrd="1" destOrd="0" presId="urn:microsoft.com/office/officeart/2018/2/layout/IconCircleList"/>
    <dgm:cxn modelId="{BBAD751B-A4BE-4FE7-89B3-10EFEB018870}" type="presParOf" srcId="{EDF4592D-B390-49FB-845D-94A42B2B6B6E}" destId="{FD9427B6-FACA-41EF-A54B-8D7CCBC32BE0}" srcOrd="2" destOrd="0" presId="urn:microsoft.com/office/officeart/2018/2/layout/IconCircleList"/>
    <dgm:cxn modelId="{E071E347-1805-488E-8681-8180FB639069}" type="presParOf" srcId="{EDF4592D-B390-49FB-845D-94A42B2B6B6E}" destId="{CEDA5F83-70F0-47F3-A325-FB46FEE6E4FD}" srcOrd="3" destOrd="0" presId="urn:microsoft.com/office/officeart/2018/2/layout/IconCircleList"/>
    <dgm:cxn modelId="{E2D452D7-A989-4716-A1A2-588FB648379A}" type="presParOf" srcId="{79DC7FD0-88D9-4592-8789-DD149DAA468D}" destId="{B5CF3295-159C-405E-BA0D-8CF1794EC6B7}" srcOrd="5" destOrd="0" presId="urn:microsoft.com/office/officeart/2018/2/layout/IconCircleList"/>
    <dgm:cxn modelId="{C3A19A15-DE7A-42E0-BBC0-1E74A6078CFD}" type="presParOf" srcId="{79DC7FD0-88D9-4592-8789-DD149DAA468D}" destId="{DFD6AC40-AEAD-4362-9040-C5A059FEF163}" srcOrd="6" destOrd="0" presId="urn:microsoft.com/office/officeart/2018/2/layout/IconCircleList"/>
    <dgm:cxn modelId="{CA3DC444-D392-4128-BBF0-4A7BD1F11C23}" type="presParOf" srcId="{DFD6AC40-AEAD-4362-9040-C5A059FEF163}" destId="{10A30C1F-27D5-4BF4-A0F0-6340A6AED285}" srcOrd="0" destOrd="0" presId="urn:microsoft.com/office/officeart/2018/2/layout/IconCircleList"/>
    <dgm:cxn modelId="{CECE04CB-A9D7-4269-9B89-87B1115D2D5E}" type="presParOf" srcId="{DFD6AC40-AEAD-4362-9040-C5A059FEF163}" destId="{F728A57E-516B-490D-99BE-77F47F0816C4}" srcOrd="1" destOrd="0" presId="urn:microsoft.com/office/officeart/2018/2/layout/IconCircleList"/>
    <dgm:cxn modelId="{23D5CCEC-AB8A-434A-AFE2-57E2572A4063}" type="presParOf" srcId="{DFD6AC40-AEAD-4362-9040-C5A059FEF163}" destId="{02045CDB-4580-4166-80CD-0E05EF42DD98}" srcOrd="2" destOrd="0" presId="urn:microsoft.com/office/officeart/2018/2/layout/IconCircleList"/>
    <dgm:cxn modelId="{3C1BEEED-9DBE-4BDA-96D3-CF65E902E3B9}" type="presParOf" srcId="{DFD6AC40-AEAD-4362-9040-C5A059FEF163}" destId="{E8F0734C-7B20-459A-BEA6-892FF80681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3F0ED-0530-46A9-A323-AF5AC8B12D31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23282A2C-E532-46E1-8408-674274507014}">
      <dgm:prSet/>
      <dgm:spPr/>
      <dgm:t>
        <a:bodyPr/>
        <a:lstStyle/>
        <a:p>
          <a:r>
            <a:rPr lang="de-DE"/>
            <a:t>DATA CLEANING      nulls, duplicates, Error</a:t>
          </a:r>
        </a:p>
      </dgm:t>
    </dgm:pt>
    <dgm:pt modelId="{E897A4B2-963D-4C0F-A44E-E5507574E270}" type="parTrans" cxnId="{666AA753-2A45-474F-9DF1-631654D733B7}">
      <dgm:prSet/>
      <dgm:spPr/>
      <dgm:t>
        <a:bodyPr/>
        <a:lstStyle/>
        <a:p>
          <a:endParaRPr lang="de-DE"/>
        </a:p>
      </dgm:t>
    </dgm:pt>
    <dgm:pt modelId="{C999F7A9-36DE-491F-B776-83E947383858}" type="sibTrans" cxnId="{666AA753-2A45-474F-9DF1-631654D733B7}">
      <dgm:prSet/>
      <dgm:spPr/>
      <dgm:t>
        <a:bodyPr/>
        <a:lstStyle/>
        <a:p>
          <a:endParaRPr lang="de-DE"/>
        </a:p>
      </dgm:t>
    </dgm:pt>
    <dgm:pt modelId="{FEF3E7B0-DEBA-484A-B6CF-9116EAF4D92C}">
      <dgm:prSet/>
      <dgm:spPr/>
      <dgm:t>
        <a:bodyPr/>
        <a:lstStyle/>
        <a:p>
          <a:r>
            <a:rPr lang="de-DE"/>
            <a:t>EXPLORE THE DATA                 analyse columns</a:t>
          </a:r>
        </a:p>
      </dgm:t>
    </dgm:pt>
    <dgm:pt modelId="{0642DC68-C0D4-40BF-9E7D-AFC84883BEFF}" type="parTrans" cxnId="{5771F4DC-C1BA-4C1C-BD5E-05F5181E62BB}">
      <dgm:prSet/>
      <dgm:spPr/>
      <dgm:t>
        <a:bodyPr/>
        <a:lstStyle/>
        <a:p>
          <a:endParaRPr lang="de-DE"/>
        </a:p>
      </dgm:t>
    </dgm:pt>
    <dgm:pt modelId="{01283664-F7C6-48BD-BAA7-07E42B349742}" type="sibTrans" cxnId="{5771F4DC-C1BA-4C1C-BD5E-05F5181E62BB}">
      <dgm:prSet/>
      <dgm:spPr/>
      <dgm:t>
        <a:bodyPr/>
        <a:lstStyle/>
        <a:p>
          <a:endParaRPr lang="de-DE"/>
        </a:p>
      </dgm:t>
    </dgm:pt>
    <dgm:pt modelId="{2777421B-99A7-4EBD-97CA-1B30F0E3A583}">
      <dgm:prSet/>
      <dgm:spPr/>
      <dgm:t>
        <a:bodyPr/>
        <a:lstStyle/>
        <a:p>
          <a:r>
            <a:rPr lang="de-DE"/>
            <a:t>EDA  </a:t>
          </a:r>
        </a:p>
        <a:p>
          <a:r>
            <a:rPr lang="de-DE"/>
            <a:t>plots , visualisation</a:t>
          </a:r>
        </a:p>
      </dgm:t>
    </dgm:pt>
    <dgm:pt modelId="{094A4364-9C94-46F5-B84F-463D3E22AE46}" type="parTrans" cxnId="{040A2052-EC3F-4E26-9B52-82A4C253D5C5}">
      <dgm:prSet/>
      <dgm:spPr/>
      <dgm:t>
        <a:bodyPr/>
        <a:lstStyle/>
        <a:p>
          <a:endParaRPr lang="de-DE"/>
        </a:p>
      </dgm:t>
    </dgm:pt>
    <dgm:pt modelId="{B3BA147D-AC9E-4407-8635-7992F9EF0561}" type="sibTrans" cxnId="{040A2052-EC3F-4E26-9B52-82A4C253D5C5}">
      <dgm:prSet/>
      <dgm:spPr/>
      <dgm:t>
        <a:bodyPr/>
        <a:lstStyle/>
        <a:p>
          <a:endParaRPr lang="de-DE"/>
        </a:p>
      </dgm:t>
    </dgm:pt>
    <dgm:pt modelId="{A61327CD-5B1F-4723-B717-24431E2A18B8}">
      <dgm:prSet/>
      <dgm:spPr/>
      <dgm:t>
        <a:bodyPr/>
        <a:lstStyle/>
        <a:p>
          <a:r>
            <a:rPr lang="de-DE"/>
            <a:t>MODEL </a:t>
          </a:r>
        </a:p>
        <a:p>
          <a:r>
            <a:rPr lang="de-DE"/>
            <a:t>linear regression, KNN model</a:t>
          </a:r>
        </a:p>
      </dgm:t>
    </dgm:pt>
    <dgm:pt modelId="{CFB7E62B-5FD8-49A4-B1B5-6D4B44B06CFF}" type="parTrans" cxnId="{6732764D-0758-4765-B38F-4B514ADAC2EE}">
      <dgm:prSet/>
      <dgm:spPr/>
      <dgm:t>
        <a:bodyPr/>
        <a:lstStyle/>
        <a:p>
          <a:endParaRPr lang="de-DE"/>
        </a:p>
      </dgm:t>
    </dgm:pt>
    <dgm:pt modelId="{743A7301-0653-47C9-80D6-469DA1DE5FBF}" type="sibTrans" cxnId="{6732764D-0758-4765-B38F-4B514ADAC2EE}">
      <dgm:prSet/>
      <dgm:spPr/>
      <dgm:t>
        <a:bodyPr/>
        <a:lstStyle/>
        <a:p>
          <a:endParaRPr lang="de-DE"/>
        </a:p>
      </dgm:t>
    </dgm:pt>
    <dgm:pt modelId="{B62183B6-1C75-4FEE-A1EA-DBC4EDBEDFCD}">
      <dgm:prSet/>
      <dgm:spPr/>
      <dgm:t>
        <a:bodyPr/>
        <a:lstStyle/>
        <a:p>
          <a:r>
            <a:rPr lang="de-DE"/>
            <a:t>DATA WRANGLING normolizer, scaler</a:t>
          </a:r>
        </a:p>
      </dgm:t>
    </dgm:pt>
    <dgm:pt modelId="{DDC179FA-553B-4901-8DAD-CF2F52E40B58}" type="parTrans" cxnId="{040D0AEF-D972-4B28-8101-BBF64E3A0DB1}">
      <dgm:prSet/>
      <dgm:spPr/>
      <dgm:t>
        <a:bodyPr/>
        <a:lstStyle/>
        <a:p>
          <a:endParaRPr lang="de-DE"/>
        </a:p>
      </dgm:t>
    </dgm:pt>
    <dgm:pt modelId="{7C43E62C-7615-472B-A50C-87188423A211}" type="sibTrans" cxnId="{040D0AEF-D972-4B28-8101-BBF64E3A0DB1}">
      <dgm:prSet/>
      <dgm:spPr/>
      <dgm:t>
        <a:bodyPr/>
        <a:lstStyle/>
        <a:p>
          <a:endParaRPr lang="de-DE"/>
        </a:p>
      </dgm:t>
    </dgm:pt>
    <dgm:pt modelId="{87B636E4-3D71-424D-9486-278B624B8EE9}" type="pres">
      <dgm:prSet presAssocID="{DDB3F0ED-0530-46A9-A323-AF5AC8B12D31}" presName="Name0" presStyleCnt="0">
        <dgm:presLayoutVars>
          <dgm:dir/>
          <dgm:resizeHandles val="exact"/>
        </dgm:presLayoutVars>
      </dgm:prSet>
      <dgm:spPr/>
    </dgm:pt>
    <dgm:pt modelId="{AB17D61C-A617-4EF5-B213-4402F3DC207B}" type="pres">
      <dgm:prSet presAssocID="{FEF3E7B0-DEBA-484A-B6CF-9116EAF4D92C}" presName="parTxOnly" presStyleLbl="node1" presStyleIdx="0" presStyleCnt="5">
        <dgm:presLayoutVars>
          <dgm:bulletEnabled val="1"/>
        </dgm:presLayoutVars>
      </dgm:prSet>
      <dgm:spPr/>
    </dgm:pt>
    <dgm:pt modelId="{BBE6387C-CDC8-40A2-B3F1-48C340333752}" type="pres">
      <dgm:prSet presAssocID="{01283664-F7C6-48BD-BAA7-07E42B349742}" presName="parSpace" presStyleCnt="0"/>
      <dgm:spPr/>
    </dgm:pt>
    <dgm:pt modelId="{A7E1B90D-CAF2-472C-A14C-7F93C05C9FD1}" type="pres">
      <dgm:prSet presAssocID="{23282A2C-E532-46E1-8408-674274507014}" presName="parTxOnly" presStyleLbl="node1" presStyleIdx="1" presStyleCnt="5">
        <dgm:presLayoutVars>
          <dgm:bulletEnabled val="1"/>
        </dgm:presLayoutVars>
      </dgm:prSet>
      <dgm:spPr/>
    </dgm:pt>
    <dgm:pt modelId="{245355F1-DC96-47E8-9002-8BD044D1D53D}" type="pres">
      <dgm:prSet presAssocID="{C999F7A9-36DE-491F-B776-83E947383858}" presName="parSpace" presStyleCnt="0"/>
      <dgm:spPr/>
    </dgm:pt>
    <dgm:pt modelId="{B2B0E9BD-B426-4428-8DCA-BB613B5F1966}" type="pres">
      <dgm:prSet presAssocID="{2777421B-99A7-4EBD-97CA-1B30F0E3A583}" presName="parTxOnly" presStyleLbl="node1" presStyleIdx="2" presStyleCnt="5">
        <dgm:presLayoutVars>
          <dgm:bulletEnabled val="1"/>
        </dgm:presLayoutVars>
      </dgm:prSet>
      <dgm:spPr/>
    </dgm:pt>
    <dgm:pt modelId="{2B62D010-AA93-4609-875E-8B5424BA1940}" type="pres">
      <dgm:prSet presAssocID="{B3BA147D-AC9E-4407-8635-7992F9EF0561}" presName="parSpace" presStyleCnt="0"/>
      <dgm:spPr/>
    </dgm:pt>
    <dgm:pt modelId="{D2E39804-40DA-4107-A843-CDD491FD4557}" type="pres">
      <dgm:prSet presAssocID="{B62183B6-1C75-4FEE-A1EA-DBC4EDBEDFCD}" presName="parTxOnly" presStyleLbl="node1" presStyleIdx="3" presStyleCnt="5">
        <dgm:presLayoutVars>
          <dgm:bulletEnabled val="1"/>
        </dgm:presLayoutVars>
      </dgm:prSet>
      <dgm:spPr/>
    </dgm:pt>
    <dgm:pt modelId="{05C05782-0BBF-4F5D-B3E7-821BA6B7681C}" type="pres">
      <dgm:prSet presAssocID="{7C43E62C-7615-472B-A50C-87188423A211}" presName="parSpace" presStyleCnt="0"/>
      <dgm:spPr/>
    </dgm:pt>
    <dgm:pt modelId="{5D62FD31-5E8D-4FC9-A3D4-DB1CE44A056C}" type="pres">
      <dgm:prSet presAssocID="{A61327CD-5B1F-4723-B717-24431E2A18B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B532406-A3FC-47DC-ADCB-F4349D4487D0}" type="presOf" srcId="{FEF3E7B0-DEBA-484A-B6CF-9116EAF4D92C}" destId="{AB17D61C-A617-4EF5-B213-4402F3DC207B}" srcOrd="0" destOrd="0" presId="urn:microsoft.com/office/officeart/2005/8/layout/hChevron3"/>
    <dgm:cxn modelId="{48C29145-A6F4-4105-AE80-25CD95BFDAF7}" type="presOf" srcId="{2777421B-99A7-4EBD-97CA-1B30F0E3A583}" destId="{B2B0E9BD-B426-4428-8DCA-BB613B5F1966}" srcOrd="0" destOrd="0" presId="urn:microsoft.com/office/officeart/2005/8/layout/hChevron3"/>
    <dgm:cxn modelId="{76AD7467-F83C-49A3-BD17-C065B425D916}" type="presOf" srcId="{23282A2C-E532-46E1-8408-674274507014}" destId="{A7E1B90D-CAF2-472C-A14C-7F93C05C9FD1}" srcOrd="0" destOrd="0" presId="urn:microsoft.com/office/officeart/2005/8/layout/hChevron3"/>
    <dgm:cxn modelId="{6732764D-0758-4765-B38F-4B514ADAC2EE}" srcId="{DDB3F0ED-0530-46A9-A323-AF5AC8B12D31}" destId="{A61327CD-5B1F-4723-B717-24431E2A18B8}" srcOrd="4" destOrd="0" parTransId="{CFB7E62B-5FD8-49A4-B1B5-6D4B44B06CFF}" sibTransId="{743A7301-0653-47C9-80D6-469DA1DE5FBF}"/>
    <dgm:cxn modelId="{040A2052-EC3F-4E26-9B52-82A4C253D5C5}" srcId="{DDB3F0ED-0530-46A9-A323-AF5AC8B12D31}" destId="{2777421B-99A7-4EBD-97CA-1B30F0E3A583}" srcOrd="2" destOrd="0" parTransId="{094A4364-9C94-46F5-B84F-463D3E22AE46}" sibTransId="{B3BA147D-AC9E-4407-8635-7992F9EF0561}"/>
    <dgm:cxn modelId="{666AA753-2A45-474F-9DF1-631654D733B7}" srcId="{DDB3F0ED-0530-46A9-A323-AF5AC8B12D31}" destId="{23282A2C-E532-46E1-8408-674274507014}" srcOrd="1" destOrd="0" parTransId="{E897A4B2-963D-4C0F-A44E-E5507574E270}" sibTransId="{C999F7A9-36DE-491F-B776-83E947383858}"/>
    <dgm:cxn modelId="{F20F02B3-1DA2-4711-B428-7E14199C7212}" type="presOf" srcId="{B62183B6-1C75-4FEE-A1EA-DBC4EDBEDFCD}" destId="{D2E39804-40DA-4107-A843-CDD491FD4557}" srcOrd="0" destOrd="0" presId="urn:microsoft.com/office/officeart/2005/8/layout/hChevron3"/>
    <dgm:cxn modelId="{EF6947C0-EC7E-46DA-B0DC-BE1B53B0F528}" type="presOf" srcId="{A61327CD-5B1F-4723-B717-24431E2A18B8}" destId="{5D62FD31-5E8D-4FC9-A3D4-DB1CE44A056C}" srcOrd="0" destOrd="0" presId="urn:microsoft.com/office/officeart/2005/8/layout/hChevron3"/>
    <dgm:cxn modelId="{5771F4DC-C1BA-4C1C-BD5E-05F5181E62BB}" srcId="{DDB3F0ED-0530-46A9-A323-AF5AC8B12D31}" destId="{FEF3E7B0-DEBA-484A-B6CF-9116EAF4D92C}" srcOrd="0" destOrd="0" parTransId="{0642DC68-C0D4-40BF-9E7D-AFC84883BEFF}" sibTransId="{01283664-F7C6-48BD-BAA7-07E42B349742}"/>
    <dgm:cxn modelId="{280BF8E3-A1AF-4B96-9EEA-B83141F7BB72}" type="presOf" srcId="{DDB3F0ED-0530-46A9-A323-AF5AC8B12D31}" destId="{87B636E4-3D71-424D-9486-278B624B8EE9}" srcOrd="0" destOrd="0" presId="urn:microsoft.com/office/officeart/2005/8/layout/hChevron3"/>
    <dgm:cxn modelId="{040D0AEF-D972-4B28-8101-BBF64E3A0DB1}" srcId="{DDB3F0ED-0530-46A9-A323-AF5AC8B12D31}" destId="{B62183B6-1C75-4FEE-A1EA-DBC4EDBEDFCD}" srcOrd="3" destOrd="0" parTransId="{DDC179FA-553B-4901-8DAD-CF2F52E40B58}" sibTransId="{7C43E62C-7615-472B-A50C-87188423A211}"/>
    <dgm:cxn modelId="{17AF88BB-D0D0-4A37-947A-5B3B63ED48E2}" type="presParOf" srcId="{87B636E4-3D71-424D-9486-278B624B8EE9}" destId="{AB17D61C-A617-4EF5-B213-4402F3DC207B}" srcOrd="0" destOrd="0" presId="urn:microsoft.com/office/officeart/2005/8/layout/hChevron3"/>
    <dgm:cxn modelId="{85F5FAA7-077D-43C4-9BAB-744AB3A6A4F6}" type="presParOf" srcId="{87B636E4-3D71-424D-9486-278B624B8EE9}" destId="{BBE6387C-CDC8-40A2-B3F1-48C340333752}" srcOrd="1" destOrd="0" presId="urn:microsoft.com/office/officeart/2005/8/layout/hChevron3"/>
    <dgm:cxn modelId="{D35A941B-3364-4427-83F9-F807130E54BE}" type="presParOf" srcId="{87B636E4-3D71-424D-9486-278B624B8EE9}" destId="{A7E1B90D-CAF2-472C-A14C-7F93C05C9FD1}" srcOrd="2" destOrd="0" presId="urn:microsoft.com/office/officeart/2005/8/layout/hChevron3"/>
    <dgm:cxn modelId="{E060E291-FCDE-45D0-AE98-3602746F071A}" type="presParOf" srcId="{87B636E4-3D71-424D-9486-278B624B8EE9}" destId="{245355F1-DC96-47E8-9002-8BD044D1D53D}" srcOrd="3" destOrd="0" presId="urn:microsoft.com/office/officeart/2005/8/layout/hChevron3"/>
    <dgm:cxn modelId="{F32F5867-4882-4CAD-8C0E-163A33344BD6}" type="presParOf" srcId="{87B636E4-3D71-424D-9486-278B624B8EE9}" destId="{B2B0E9BD-B426-4428-8DCA-BB613B5F1966}" srcOrd="4" destOrd="0" presId="urn:microsoft.com/office/officeart/2005/8/layout/hChevron3"/>
    <dgm:cxn modelId="{8D4AE2C3-8F09-447C-88A8-D1D3D9C34A62}" type="presParOf" srcId="{87B636E4-3D71-424D-9486-278B624B8EE9}" destId="{2B62D010-AA93-4609-875E-8B5424BA1940}" srcOrd="5" destOrd="0" presId="urn:microsoft.com/office/officeart/2005/8/layout/hChevron3"/>
    <dgm:cxn modelId="{05FCB411-7D15-4F88-83BA-4131B2976E34}" type="presParOf" srcId="{87B636E4-3D71-424D-9486-278B624B8EE9}" destId="{D2E39804-40DA-4107-A843-CDD491FD4557}" srcOrd="6" destOrd="0" presId="urn:microsoft.com/office/officeart/2005/8/layout/hChevron3"/>
    <dgm:cxn modelId="{0B48A24B-77FC-4477-AE06-630D0454AB86}" type="presParOf" srcId="{87B636E4-3D71-424D-9486-278B624B8EE9}" destId="{05C05782-0BBF-4F5D-B3E7-821BA6B7681C}" srcOrd="7" destOrd="0" presId="urn:microsoft.com/office/officeart/2005/8/layout/hChevron3"/>
    <dgm:cxn modelId="{8D560AA5-4599-4C91-8169-CBFC20A8C2D9}" type="presParOf" srcId="{87B636E4-3D71-424D-9486-278B624B8EE9}" destId="{5D62FD31-5E8D-4FC9-A3D4-DB1CE44A056C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157C9F-68F0-47B6-9735-D750A2506E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CBE7880-6ABF-4FB1-91F6-372251990C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houses are more expensive.</a:t>
          </a:r>
        </a:p>
      </dgm:t>
    </dgm:pt>
    <dgm:pt modelId="{EEA63B29-B9C8-4683-A8DA-F686563222D6}" type="parTrans" cxnId="{5127CCEA-AEC2-412D-AD4A-E6A0257C13C3}">
      <dgm:prSet/>
      <dgm:spPr/>
      <dgm:t>
        <a:bodyPr/>
        <a:lstStyle/>
        <a:p>
          <a:endParaRPr lang="en-US"/>
        </a:p>
      </dgm:t>
    </dgm:pt>
    <dgm:pt modelId="{D7D2150F-93B3-4364-BD32-45365F150912}" type="sibTrans" cxnId="{5127CCEA-AEC2-412D-AD4A-E6A0257C13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FBA163-CDFC-44CE-913C-4D7A6A84AE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Zip code 98039 is </a:t>
          </a:r>
          <a:r>
            <a:rPr lang="de-DE"/>
            <a:t>extreme expensive with avg Price-$ 2,161,300 </a:t>
          </a:r>
          <a:endParaRPr lang="en-US"/>
        </a:p>
      </dgm:t>
    </dgm:pt>
    <dgm:pt modelId="{AD026386-FEEA-4056-A9A7-8B23F34734DD}" type="parTrans" cxnId="{52C7D2D0-97BA-4F38-BAF6-6F66FEA02079}">
      <dgm:prSet/>
      <dgm:spPr/>
      <dgm:t>
        <a:bodyPr/>
        <a:lstStyle/>
        <a:p>
          <a:endParaRPr lang="en-US"/>
        </a:p>
      </dgm:t>
    </dgm:pt>
    <dgm:pt modelId="{31F3557D-6654-44D3-A32A-61FB05B364FA}" type="sibTrans" cxnId="{52C7D2D0-97BA-4F38-BAF6-6F66FEA020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717A8B-5276-4207-96DD-D1BE0687984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The Price is correlated with grade and living area of the house.</a:t>
          </a:r>
          <a:endParaRPr lang="en-US"/>
        </a:p>
      </dgm:t>
    </dgm:pt>
    <dgm:pt modelId="{99FDD3EE-4744-4965-8084-4AB57BCA09C9}" type="parTrans" cxnId="{9677DB3E-E66C-4346-8D5E-0EC2DAAEC9DD}">
      <dgm:prSet/>
      <dgm:spPr/>
      <dgm:t>
        <a:bodyPr/>
        <a:lstStyle/>
        <a:p>
          <a:endParaRPr lang="en-US"/>
        </a:p>
      </dgm:t>
    </dgm:pt>
    <dgm:pt modelId="{496BA598-44BD-46BA-A2E4-E80A9F6EC7B8}" type="sibTrans" cxnId="{9677DB3E-E66C-4346-8D5E-0EC2DAAEC9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9905AF-4E80-4935-8737-DFD3C4D90B4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Most wanted houses are: 3 bedrooms, followed by 4 bedrooms.</a:t>
          </a:r>
          <a:endParaRPr lang="en-US"/>
        </a:p>
      </dgm:t>
    </dgm:pt>
    <dgm:pt modelId="{27DC7E1C-B034-43CF-8DB5-8D1343DE3578}" type="parTrans" cxnId="{4C63F7DE-65E4-4A37-B591-9D431970BCAC}">
      <dgm:prSet/>
      <dgm:spPr/>
      <dgm:t>
        <a:bodyPr/>
        <a:lstStyle/>
        <a:p>
          <a:endParaRPr lang="en-US"/>
        </a:p>
      </dgm:t>
    </dgm:pt>
    <dgm:pt modelId="{EA0AF479-1386-4586-BFE0-7DFD3679CF8F}" type="sibTrans" cxnId="{4C63F7DE-65E4-4A37-B591-9D431970BCAC}">
      <dgm:prSet/>
      <dgm:spPr/>
      <dgm:t>
        <a:bodyPr/>
        <a:lstStyle/>
        <a:p>
          <a:endParaRPr lang="en-US"/>
        </a:p>
      </dgm:t>
    </dgm:pt>
    <dgm:pt modelId="{988BC8C6-A86C-462E-A2A7-E76EF92D1315}" type="pres">
      <dgm:prSet presAssocID="{7D157C9F-68F0-47B6-9735-D750A2506E2D}" presName="root" presStyleCnt="0">
        <dgm:presLayoutVars>
          <dgm:dir/>
          <dgm:resizeHandles val="exact"/>
        </dgm:presLayoutVars>
      </dgm:prSet>
      <dgm:spPr/>
    </dgm:pt>
    <dgm:pt modelId="{90060331-3ED6-4F4D-B1AB-DAC3A4702A0A}" type="pres">
      <dgm:prSet presAssocID="{7CBE7880-6ABF-4FB1-91F6-372251990C30}" presName="compNode" presStyleCnt="0"/>
      <dgm:spPr/>
    </dgm:pt>
    <dgm:pt modelId="{7567BC6A-2263-420C-9591-026C8A1345BA}" type="pres">
      <dgm:prSet presAssocID="{7CBE7880-6ABF-4FB1-91F6-372251990C30}" presName="bgRect" presStyleLbl="bgShp" presStyleIdx="0" presStyleCnt="4"/>
      <dgm:spPr/>
    </dgm:pt>
    <dgm:pt modelId="{58A7FC25-DBD1-41F5-994B-9F751F92B730}" type="pres">
      <dgm:prSet presAssocID="{7CBE7880-6ABF-4FB1-91F6-372251990C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15424157-CA4E-4C1F-96B6-2E057132E474}" type="pres">
      <dgm:prSet presAssocID="{7CBE7880-6ABF-4FB1-91F6-372251990C30}" presName="spaceRect" presStyleCnt="0"/>
      <dgm:spPr/>
    </dgm:pt>
    <dgm:pt modelId="{D4997714-A0F5-4F96-AEB2-2D9B9D227B2E}" type="pres">
      <dgm:prSet presAssocID="{7CBE7880-6ABF-4FB1-91F6-372251990C30}" presName="parTx" presStyleLbl="revTx" presStyleIdx="0" presStyleCnt="4">
        <dgm:presLayoutVars>
          <dgm:chMax val="0"/>
          <dgm:chPref val="0"/>
        </dgm:presLayoutVars>
      </dgm:prSet>
      <dgm:spPr/>
    </dgm:pt>
    <dgm:pt modelId="{B406E1CE-CA97-455E-B0BB-41A9CAF5028B}" type="pres">
      <dgm:prSet presAssocID="{D7D2150F-93B3-4364-BD32-45365F150912}" presName="sibTrans" presStyleCnt="0"/>
      <dgm:spPr/>
    </dgm:pt>
    <dgm:pt modelId="{4882E968-090C-4402-BCB3-1C2BB61C34C9}" type="pres">
      <dgm:prSet presAssocID="{59FBA163-CDFC-44CE-913C-4D7A6A84AE4E}" presName="compNode" presStyleCnt="0"/>
      <dgm:spPr/>
    </dgm:pt>
    <dgm:pt modelId="{1C1B9AE7-FB52-4674-B928-3DE851A6B595}" type="pres">
      <dgm:prSet presAssocID="{59FBA163-CDFC-44CE-913C-4D7A6A84AE4E}" presName="bgRect" presStyleLbl="bgShp" presStyleIdx="1" presStyleCnt="4"/>
      <dgm:spPr/>
    </dgm:pt>
    <dgm:pt modelId="{3D62A70F-45FE-4037-8861-22CEC4C36FD2}" type="pres">
      <dgm:prSet presAssocID="{59FBA163-CDFC-44CE-913C-4D7A6A84AE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BC70E93-20F3-4496-8A67-649388573620}" type="pres">
      <dgm:prSet presAssocID="{59FBA163-CDFC-44CE-913C-4D7A6A84AE4E}" presName="spaceRect" presStyleCnt="0"/>
      <dgm:spPr/>
    </dgm:pt>
    <dgm:pt modelId="{3029D6BE-0D6B-4839-BB6B-8A654F5000B8}" type="pres">
      <dgm:prSet presAssocID="{59FBA163-CDFC-44CE-913C-4D7A6A84AE4E}" presName="parTx" presStyleLbl="revTx" presStyleIdx="1" presStyleCnt="4">
        <dgm:presLayoutVars>
          <dgm:chMax val="0"/>
          <dgm:chPref val="0"/>
        </dgm:presLayoutVars>
      </dgm:prSet>
      <dgm:spPr/>
    </dgm:pt>
    <dgm:pt modelId="{5ACF546B-4E8D-4231-BED4-E7DC309CB4FE}" type="pres">
      <dgm:prSet presAssocID="{31F3557D-6654-44D3-A32A-61FB05B364FA}" presName="sibTrans" presStyleCnt="0"/>
      <dgm:spPr/>
    </dgm:pt>
    <dgm:pt modelId="{1565EE41-1769-4C14-A897-DC567AB07C9A}" type="pres">
      <dgm:prSet presAssocID="{C8717A8B-5276-4207-96DD-D1BE0687984B}" presName="compNode" presStyleCnt="0"/>
      <dgm:spPr/>
    </dgm:pt>
    <dgm:pt modelId="{2E7E0AA3-14A7-447A-A901-F2621BC8597F}" type="pres">
      <dgm:prSet presAssocID="{C8717A8B-5276-4207-96DD-D1BE0687984B}" presName="bgRect" presStyleLbl="bgShp" presStyleIdx="2" presStyleCnt="4"/>
      <dgm:spPr/>
    </dgm:pt>
    <dgm:pt modelId="{8C091279-8CBE-49DE-B596-B2A4CBB4CC56}" type="pres">
      <dgm:prSet presAssocID="{C8717A8B-5276-4207-96DD-D1BE068798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8B74226-BB6D-4F3E-813B-2AEE52573AA5}" type="pres">
      <dgm:prSet presAssocID="{C8717A8B-5276-4207-96DD-D1BE0687984B}" presName="spaceRect" presStyleCnt="0"/>
      <dgm:spPr/>
    </dgm:pt>
    <dgm:pt modelId="{1BA18293-15C5-4406-989A-677F8A08DE94}" type="pres">
      <dgm:prSet presAssocID="{C8717A8B-5276-4207-96DD-D1BE0687984B}" presName="parTx" presStyleLbl="revTx" presStyleIdx="2" presStyleCnt="4">
        <dgm:presLayoutVars>
          <dgm:chMax val="0"/>
          <dgm:chPref val="0"/>
        </dgm:presLayoutVars>
      </dgm:prSet>
      <dgm:spPr/>
    </dgm:pt>
    <dgm:pt modelId="{005B3ECC-38C1-4035-B6ED-75A5617DD24F}" type="pres">
      <dgm:prSet presAssocID="{496BA598-44BD-46BA-A2E4-E80A9F6EC7B8}" presName="sibTrans" presStyleCnt="0"/>
      <dgm:spPr/>
    </dgm:pt>
    <dgm:pt modelId="{80C6A788-C89D-4B76-9394-D194E1D24940}" type="pres">
      <dgm:prSet presAssocID="{AE9905AF-4E80-4935-8737-DFD3C4D90B47}" presName="compNode" presStyleCnt="0"/>
      <dgm:spPr/>
    </dgm:pt>
    <dgm:pt modelId="{0B14BD28-CF91-490D-BA7E-7EEE2E0004DD}" type="pres">
      <dgm:prSet presAssocID="{AE9905AF-4E80-4935-8737-DFD3C4D90B47}" presName="bgRect" presStyleLbl="bgShp" presStyleIdx="3" presStyleCnt="4"/>
      <dgm:spPr/>
    </dgm:pt>
    <dgm:pt modelId="{9A51FD1E-0E05-41F1-AD17-ED7C3B4D90EF}" type="pres">
      <dgm:prSet presAssocID="{AE9905AF-4E80-4935-8737-DFD3C4D90B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143FBA5-E881-4DC6-9B04-8C45105BB8BC}" type="pres">
      <dgm:prSet presAssocID="{AE9905AF-4E80-4935-8737-DFD3C4D90B47}" presName="spaceRect" presStyleCnt="0"/>
      <dgm:spPr/>
    </dgm:pt>
    <dgm:pt modelId="{18F0DC40-9EED-4558-85DC-0E9C2BBE0696}" type="pres">
      <dgm:prSet presAssocID="{AE9905AF-4E80-4935-8737-DFD3C4D90B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33E4628-1084-4B0A-9F21-5F8513F72B07}" type="presOf" srcId="{C8717A8B-5276-4207-96DD-D1BE0687984B}" destId="{1BA18293-15C5-4406-989A-677F8A08DE94}" srcOrd="0" destOrd="0" presId="urn:microsoft.com/office/officeart/2018/2/layout/IconVerticalSolidList"/>
    <dgm:cxn modelId="{9677DB3E-E66C-4346-8D5E-0EC2DAAEC9DD}" srcId="{7D157C9F-68F0-47B6-9735-D750A2506E2D}" destId="{C8717A8B-5276-4207-96DD-D1BE0687984B}" srcOrd="2" destOrd="0" parTransId="{99FDD3EE-4744-4965-8084-4AB57BCA09C9}" sibTransId="{496BA598-44BD-46BA-A2E4-E80A9F6EC7B8}"/>
    <dgm:cxn modelId="{715E3481-183B-453D-880F-C6BA86092606}" type="presOf" srcId="{7CBE7880-6ABF-4FB1-91F6-372251990C30}" destId="{D4997714-A0F5-4F96-AEB2-2D9B9D227B2E}" srcOrd="0" destOrd="0" presId="urn:microsoft.com/office/officeart/2018/2/layout/IconVerticalSolidList"/>
    <dgm:cxn modelId="{68A15F9C-EE87-4CE2-9C90-9D1A45D1638A}" type="presOf" srcId="{59FBA163-CDFC-44CE-913C-4D7A6A84AE4E}" destId="{3029D6BE-0D6B-4839-BB6B-8A654F5000B8}" srcOrd="0" destOrd="0" presId="urn:microsoft.com/office/officeart/2018/2/layout/IconVerticalSolidList"/>
    <dgm:cxn modelId="{4AFB04B6-5B18-4A2E-920C-0AE3C0E7CF8A}" type="presOf" srcId="{AE9905AF-4E80-4935-8737-DFD3C4D90B47}" destId="{18F0DC40-9EED-4558-85DC-0E9C2BBE0696}" srcOrd="0" destOrd="0" presId="urn:microsoft.com/office/officeart/2018/2/layout/IconVerticalSolidList"/>
    <dgm:cxn modelId="{52C7D2D0-97BA-4F38-BAF6-6F66FEA02079}" srcId="{7D157C9F-68F0-47B6-9735-D750A2506E2D}" destId="{59FBA163-CDFC-44CE-913C-4D7A6A84AE4E}" srcOrd="1" destOrd="0" parTransId="{AD026386-FEEA-4056-A9A7-8B23F34734DD}" sibTransId="{31F3557D-6654-44D3-A32A-61FB05B364FA}"/>
    <dgm:cxn modelId="{4C63F7DE-65E4-4A37-B591-9D431970BCAC}" srcId="{7D157C9F-68F0-47B6-9735-D750A2506E2D}" destId="{AE9905AF-4E80-4935-8737-DFD3C4D90B47}" srcOrd="3" destOrd="0" parTransId="{27DC7E1C-B034-43CF-8DB5-8D1343DE3578}" sibTransId="{EA0AF479-1386-4586-BFE0-7DFD3679CF8F}"/>
    <dgm:cxn modelId="{5127CCEA-AEC2-412D-AD4A-E6A0257C13C3}" srcId="{7D157C9F-68F0-47B6-9735-D750A2506E2D}" destId="{7CBE7880-6ABF-4FB1-91F6-372251990C30}" srcOrd="0" destOrd="0" parTransId="{EEA63B29-B9C8-4683-A8DA-F686563222D6}" sibTransId="{D7D2150F-93B3-4364-BD32-45365F150912}"/>
    <dgm:cxn modelId="{C5D5F9F9-8601-4E3A-A997-DA69C0D8DDBE}" type="presOf" srcId="{7D157C9F-68F0-47B6-9735-D750A2506E2D}" destId="{988BC8C6-A86C-462E-A2A7-E76EF92D1315}" srcOrd="0" destOrd="0" presId="urn:microsoft.com/office/officeart/2018/2/layout/IconVerticalSolidList"/>
    <dgm:cxn modelId="{BEF5FF82-6CB4-4413-8B71-258CC83AD42F}" type="presParOf" srcId="{988BC8C6-A86C-462E-A2A7-E76EF92D1315}" destId="{90060331-3ED6-4F4D-B1AB-DAC3A4702A0A}" srcOrd="0" destOrd="0" presId="urn:microsoft.com/office/officeart/2018/2/layout/IconVerticalSolidList"/>
    <dgm:cxn modelId="{2DAE84CD-9CFB-4494-B318-558ACDCB5DB3}" type="presParOf" srcId="{90060331-3ED6-4F4D-B1AB-DAC3A4702A0A}" destId="{7567BC6A-2263-420C-9591-026C8A1345BA}" srcOrd="0" destOrd="0" presId="urn:microsoft.com/office/officeart/2018/2/layout/IconVerticalSolidList"/>
    <dgm:cxn modelId="{B26F902D-568C-4A45-8066-B8C9286B8060}" type="presParOf" srcId="{90060331-3ED6-4F4D-B1AB-DAC3A4702A0A}" destId="{58A7FC25-DBD1-41F5-994B-9F751F92B730}" srcOrd="1" destOrd="0" presId="urn:microsoft.com/office/officeart/2018/2/layout/IconVerticalSolidList"/>
    <dgm:cxn modelId="{2AEA8F86-17B5-4EE0-80AB-77738209F3DD}" type="presParOf" srcId="{90060331-3ED6-4F4D-B1AB-DAC3A4702A0A}" destId="{15424157-CA4E-4C1F-96B6-2E057132E474}" srcOrd="2" destOrd="0" presId="urn:microsoft.com/office/officeart/2018/2/layout/IconVerticalSolidList"/>
    <dgm:cxn modelId="{28DAF277-E71B-4639-BD7B-00B35DEE35B8}" type="presParOf" srcId="{90060331-3ED6-4F4D-B1AB-DAC3A4702A0A}" destId="{D4997714-A0F5-4F96-AEB2-2D9B9D227B2E}" srcOrd="3" destOrd="0" presId="urn:microsoft.com/office/officeart/2018/2/layout/IconVerticalSolidList"/>
    <dgm:cxn modelId="{EE8922D1-22BC-4B38-A0CC-9E67710B1AA1}" type="presParOf" srcId="{988BC8C6-A86C-462E-A2A7-E76EF92D1315}" destId="{B406E1CE-CA97-455E-B0BB-41A9CAF5028B}" srcOrd="1" destOrd="0" presId="urn:microsoft.com/office/officeart/2018/2/layout/IconVerticalSolidList"/>
    <dgm:cxn modelId="{3E4199FD-1BF0-4EA6-A537-E0B43A623230}" type="presParOf" srcId="{988BC8C6-A86C-462E-A2A7-E76EF92D1315}" destId="{4882E968-090C-4402-BCB3-1C2BB61C34C9}" srcOrd="2" destOrd="0" presId="urn:microsoft.com/office/officeart/2018/2/layout/IconVerticalSolidList"/>
    <dgm:cxn modelId="{F1420486-BDF4-4F75-B7C2-C9042852E0EC}" type="presParOf" srcId="{4882E968-090C-4402-BCB3-1C2BB61C34C9}" destId="{1C1B9AE7-FB52-4674-B928-3DE851A6B595}" srcOrd="0" destOrd="0" presId="urn:microsoft.com/office/officeart/2018/2/layout/IconVerticalSolidList"/>
    <dgm:cxn modelId="{6D0F3F53-AD20-4AD2-95CD-E3C76336A799}" type="presParOf" srcId="{4882E968-090C-4402-BCB3-1C2BB61C34C9}" destId="{3D62A70F-45FE-4037-8861-22CEC4C36FD2}" srcOrd="1" destOrd="0" presId="urn:microsoft.com/office/officeart/2018/2/layout/IconVerticalSolidList"/>
    <dgm:cxn modelId="{2ACA2654-E722-4285-9CA7-38F6B42EF62F}" type="presParOf" srcId="{4882E968-090C-4402-BCB3-1C2BB61C34C9}" destId="{EBC70E93-20F3-4496-8A67-649388573620}" srcOrd="2" destOrd="0" presId="urn:microsoft.com/office/officeart/2018/2/layout/IconVerticalSolidList"/>
    <dgm:cxn modelId="{62B38022-F22A-47DC-A313-1F8639455032}" type="presParOf" srcId="{4882E968-090C-4402-BCB3-1C2BB61C34C9}" destId="{3029D6BE-0D6B-4839-BB6B-8A654F5000B8}" srcOrd="3" destOrd="0" presId="urn:microsoft.com/office/officeart/2018/2/layout/IconVerticalSolidList"/>
    <dgm:cxn modelId="{365005FC-7E8A-4B1A-BC8E-D1EEF6D75D0D}" type="presParOf" srcId="{988BC8C6-A86C-462E-A2A7-E76EF92D1315}" destId="{5ACF546B-4E8D-4231-BED4-E7DC309CB4FE}" srcOrd="3" destOrd="0" presId="urn:microsoft.com/office/officeart/2018/2/layout/IconVerticalSolidList"/>
    <dgm:cxn modelId="{B92E7E3E-E24C-4ADE-8CB0-507C647C3074}" type="presParOf" srcId="{988BC8C6-A86C-462E-A2A7-E76EF92D1315}" destId="{1565EE41-1769-4C14-A897-DC567AB07C9A}" srcOrd="4" destOrd="0" presId="urn:microsoft.com/office/officeart/2018/2/layout/IconVerticalSolidList"/>
    <dgm:cxn modelId="{A3CFDCDA-02EB-432E-8A9B-B1B4384F3D25}" type="presParOf" srcId="{1565EE41-1769-4C14-A897-DC567AB07C9A}" destId="{2E7E0AA3-14A7-447A-A901-F2621BC8597F}" srcOrd="0" destOrd="0" presId="urn:microsoft.com/office/officeart/2018/2/layout/IconVerticalSolidList"/>
    <dgm:cxn modelId="{2F5DA6F3-7D42-4186-AC6B-57CFA9962CE1}" type="presParOf" srcId="{1565EE41-1769-4C14-A897-DC567AB07C9A}" destId="{8C091279-8CBE-49DE-B596-B2A4CBB4CC56}" srcOrd="1" destOrd="0" presId="urn:microsoft.com/office/officeart/2018/2/layout/IconVerticalSolidList"/>
    <dgm:cxn modelId="{964D6D95-8078-45D8-803E-395B15EEBAEB}" type="presParOf" srcId="{1565EE41-1769-4C14-A897-DC567AB07C9A}" destId="{58B74226-BB6D-4F3E-813B-2AEE52573AA5}" srcOrd="2" destOrd="0" presId="urn:microsoft.com/office/officeart/2018/2/layout/IconVerticalSolidList"/>
    <dgm:cxn modelId="{67D432CB-5C68-4448-B522-150535046569}" type="presParOf" srcId="{1565EE41-1769-4C14-A897-DC567AB07C9A}" destId="{1BA18293-15C5-4406-989A-677F8A08DE94}" srcOrd="3" destOrd="0" presId="urn:microsoft.com/office/officeart/2018/2/layout/IconVerticalSolidList"/>
    <dgm:cxn modelId="{88947ACC-F888-4BE2-A9D5-374FE3837710}" type="presParOf" srcId="{988BC8C6-A86C-462E-A2A7-E76EF92D1315}" destId="{005B3ECC-38C1-4035-B6ED-75A5617DD24F}" srcOrd="5" destOrd="0" presId="urn:microsoft.com/office/officeart/2018/2/layout/IconVerticalSolidList"/>
    <dgm:cxn modelId="{44D142B4-335E-4900-81ED-30964F5C76D8}" type="presParOf" srcId="{988BC8C6-A86C-462E-A2A7-E76EF92D1315}" destId="{80C6A788-C89D-4B76-9394-D194E1D24940}" srcOrd="6" destOrd="0" presId="urn:microsoft.com/office/officeart/2018/2/layout/IconVerticalSolidList"/>
    <dgm:cxn modelId="{707072C3-7BD6-42CC-AF93-3CAD9F00167B}" type="presParOf" srcId="{80C6A788-C89D-4B76-9394-D194E1D24940}" destId="{0B14BD28-CF91-490D-BA7E-7EEE2E0004DD}" srcOrd="0" destOrd="0" presId="urn:microsoft.com/office/officeart/2018/2/layout/IconVerticalSolidList"/>
    <dgm:cxn modelId="{EB16DEE2-C517-4B4B-8E88-4AA59187C86E}" type="presParOf" srcId="{80C6A788-C89D-4B76-9394-D194E1D24940}" destId="{9A51FD1E-0E05-41F1-AD17-ED7C3B4D90EF}" srcOrd="1" destOrd="0" presId="urn:microsoft.com/office/officeart/2018/2/layout/IconVerticalSolidList"/>
    <dgm:cxn modelId="{A4356F3D-8517-4DA2-A1F8-8B8FB5D63C6F}" type="presParOf" srcId="{80C6A788-C89D-4B76-9394-D194E1D24940}" destId="{9143FBA5-E881-4DC6-9B04-8C45105BB8BC}" srcOrd="2" destOrd="0" presId="urn:microsoft.com/office/officeart/2018/2/layout/IconVerticalSolidList"/>
    <dgm:cxn modelId="{7FD886BA-2515-48E7-B266-5EDB6EEDD494}" type="presParOf" srcId="{80C6A788-C89D-4B76-9394-D194E1D24940}" destId="{18F0DC40-9EED-4558-85DC-0E9C2BBE06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DBFE8-7D84-43D5-B8AC-4AFFE943E618}">
      <dsp:nvSpPr>
        <dsp:cNvPr id="0" name=""/>
        <dsp:cNvSpPr/>
      </dsp:nvSpPr>
      <dsp:spPr>
        <a:xfrm>
          <a:off x="2205179" y="2199"/>
          <a:ext cx="2480827" cy="1057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INTRODUCTION</a:t>
          </a:r>
          <a:endParaRPr lang="en-US" sz="2500" kern="1200"/>
        </a:p>
      </dsp:txBody>
      <dsp:txXfrm>
        <a:off x="2256813" y="53833"/>
        <a:ext cx="2377559" cy="954463"/>
      </dsp:txXfrm>
    </dsp:sp>
    <dsp:sp modelId="{43A309E1-3E51-44BB-87F5-F67008506438}">
      <dsp:nvSpPr>
        <dsp:cNvPr id="0" name=""/>
        <dsp:cNvSpPr/>
      </dsp:nvSpPr>
      <dsp:spPr>
        <a:xfrm>
          <a:off x="2205179" y="1112816"/>
          <a:ext cx="2480827" cy="10577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PROCESSES</a:t>
          </a:r>
          <a:endParaRPr lang="en-US" sz="2500" kern="1200"/>
        </a:p>
      </dsp:txBody>
      <dsp:txXfrm>
        <a:off x="2256813" y="1164450"/>
        <a:ext cx="2377559" cy="954463"/>
      </dsp:txXfrm>
    </dsp:sp>
    <dsp:sp modelId="{EAE05763-69A3-44E4-9684-92338B06C1D5}">
      <dsp:nvSpPr>
        <dsp:cNvPr id="0" name=""/>
        <dsp:cNvSpPr/>
      </dsp:nvSpPr>
      <dsp:spPr>
        <a:xfrm>
          <a:off x="2205179" y="2223434"/>
          <a:ext cx="2480827" cy="10577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INSIGHTS</a:t>
          </a:r>
          <a:endParaRPr lang="en-US" sz="2500" kern="1200"/>
        </a:p>
      </dsp:txBody>
      <dsp:txXfrm>
        <a:off x="2256813" y="2275068"/>
        <a:ext cx="2377559" cy="954463"/>
      </dsp:txXfrm>
    </dsp:sp>
    <dsp:sp modelId="{4B673C4D-BFDE-4C35-BF48-D226E292F7B8}">
      <dsp:nvSpPr>
        <dsp:cNvPr id="0" name=""/>
        <dsp:cNvSpPr/>
      </dsp:nvSpPr>
      <dsp:spPr>
        <a:xfrm>
          <a:off x="2205179" y="3334051"/>
          <a:ext cx="2480827" cy="10577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THE RESULTS</a:t>
          </a:r>
          <a:endParaRPr lang="en-US" sz="2500" kern="1200"/>
        </a:p>
      </dsp:txBody>
      <dsp:txXfrm>
        <a:off x="2256813" y="3385685"/>
        <a:ext cx="2377559" cy="954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78F4E-845F-46A4-A355-3E928FEF028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D76BD-2EA3-4C81-8465-7F53A8B4D64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0BECF-58D5-4C89-8A77-F34519E4DA91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dataset consists of information on 22,000 properties. The dataset consists of historic data of houses sold between May 2014 to May 2015.</a:t>
          </a:r>
        </a:p>
      </dsp:txBody>
      <dsp:txXfrm>
        <a:off x="1834517" y="469890"/>
        <a:ext cx="3148942" cy="1335915"/>
      </dsp:txXfrm>
    </dsp:sp>
    <dsp:sp modelId="{6AFE77DB-8C45-4BB3-A696-F6B77345D482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33550-B776-48AC-AB30-25C4D228513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5BCE5-2FD8-4168-856B-CB65662AF533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</a:t>
          </a:r>
          <a:r>
            <a:rPr lang="en-US" sz="1800" b="0" i="0" kern="1200"/>
            <a:t>xploring the characteristics of the houses using business intelligence tools.</a:t>
          </a:r>
          <a:endParaRPr lang="en-US" sz="1800" kern="1200"/>
        </a:p>
      </dsp:txBody>
      <dsp:txXfrm>
        <a:off x="7154322" y="469890"/>
        <a:ext cx="3148942" cy="1335915"/>
      </dsp:txXfrm>
    </dsp:sp>
    <dsp:sp modelId="{C0658289-FD34-44E1-842B-73C5B3E0267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61028-61D9-4447-A4D8-7C1A0688FA9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A5F83-70F0-47F3-A325-FB46FEE6E4FD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</a:t>
          </a:r>
          <a:r>
            <a:rPr lang="en-US" sz="1800" b="0" i="0" kern="1200"/>
            <a:t>uilding a model that will predict the price of a house based on features provided in the dataset.</a:t>
          </a:r>
          <a:endParaRPr lang="en-US" sz="1800" kern="1200"/>
        </a:p>
      </dsp:txBody>
      <dsp:txXfrm>
        <a:off x="1834517" y="2545532"/>
        <a:ext cx="3148942" cy="1335915"/>
      </dsp:txXfrm>
    </dsp:sp>
    <dsp:sp modelId="{10A30C1F-27D5-4BF4-A0F0-6340A6AED28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A57E-516B-490D-99BE-77F47F0816C4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0734C-7B20-459A-BEA6-892FF806814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</a:t>
          </a:r>
          <a:r>
            <a:rPr lang="en-US" sz="1800" b="0" i="0" kern="1200"/>
            <a:t>nderstanding which factors are responsible for higher property value - $650K and above.</a:t>
          </a:r>
          <a:endParaRPr lang="en-US" sz="1800" kern="1200"/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7D61C-A617-4EF5-B213-4402F3DC207B}">
      <dsp:nvSpPr>
        <dsp:cNvPr id="0" name=""/>
        <dsp:cNvSpPr/>
      </dsp:nvSpPr>
      <dsp:spPr>
        <a:xfrm>
          <a:off x="1331" y="1677828"/>
          <a:ext cx="2595810" cy="103832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EXPLORE THE DATA                 analyse columns</a:t>
          </a:r>
        </a:p>
      </dsp:txBody>
      <dsp:txXfrm>
        <a:off x="1331" y="1677828"/>
        <a:ext cx="2336229" cy="1038324"/>
      </dsp:txXfrm>
    </dsp:sp>
    <dsp:sp modelId="{A7E1B90D-CAF2-472C-A14C-7F93C05C9FD1}">
      <dsp:nvSpPr>
        <dsp:cNvPr id="0" name=""/>
        <dsp:cNvSpPr/>
      </dsp:nvSpPr>
      <dsp:spPr>
        <a:xfrm>
          <a:off x="2077979" y="1677828"/>
          <a:ext cx="2595810" cy="103832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DATA CLEANING      nulls, duplicates, Error</a:t>
          </a:r>
        </a:p>
      </dsp:txBody>
      <dsp:txXfrm>
        <a:off x="2597141" y="1677828"/>
        <a:ext cx="1557486" cy="1038324"/>
      </dsp:txXfrm>
    </dsp:sp>
    <dsp:sp modelId="{B2B0E9BD-B426-4428-8DCA-BB613B5F1966}">
      <dsp:nvSpPr>
        <dsp:cNvPr id="0" name=""/>
        <dsp:cNvSpPr/>
      </dsp:nvSpPr>
      <dsp:spPr>
        <a:xfrm>
          <a:off x="4154627" y="1677828"/>
          <a:ext cx="2595810" cy="103832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EDA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plots , visualisation</a:t>
          </a:r>
        </a:p>
      </dsp:txBody>
      <dsp:txXfrm>
        <a:off x="4673789" y="1677828"/>
        <a:ext cx="1557486" cy="1038324"/>
      </dsp:txXfrm>
    </dsp:sp>
    <dsp:sp modelId="{D2E39804-40DA-4107-A843-CDD491FD4557}">
      <dsp:nvSpPr>
        <dsp:cNvPr id="0" name=""/>
        <dsp:cNvSpPr/>
      </dsp:nvSpPr>
      <dsp:spPr>
        <a:xfrm>
          <a:off x="6231276" y="1677828"/>
          <a:ext cx="2595810" cy="10383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DATA WRANGLING normolizer, scaler</a:t>
          </a:r>
        </a:p>
      </dsp:txBody>
      <dsp:txXfrm>
        <a:off x="6750438" y="1677828"/>
        <a:ext cx="1557486" cy="1038324"/>
      </dsp:txXfrm>
    </dsp:sp>
    <dsp:sp modelId="{5D62FD31-5E8D-4FC9-A3D4-DB1CE44A056C}">
      <dsp:nvSpPr>
        <dsp:cNvPr id="0" name=""/>
        <dsp:cNvSpPr/>
      </dsp:nvSpPr>
      <dsp:spPr>
        <a:xfrm>
          <a:off x="8307924" y="1677828"/>
          <a:ext cx="2595810" cy="103832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MODEL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linear regression, KNN model</a:t>
          </a:r>
        </a:p>
      </dsp:txBody>
      <dsp:txXfrm>
        <a:off x="8827086" y="1677828"/>
        <a:ext cx="1557486" cy="1038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7BC6A-2263-420C-9591-026C8A1345BA}">
      <dsp:nvSpPr>
        <dsp:cNvPr id="0" name=""/>
        <dsp:cNvSpPr/>
      </dsp:nvSpPr>
      <dsp:spPr>
        <a:xfrm>
          <a:off x="0" y="1724"/>
          <a:ext cx="7161017" cy="87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7FC25-DBD1-41F5-994B-9F751F92B730}">
      <dsp:nvSpPr>
        <dsp:cNvPr id="0" name=""/>
        <dsp:cNvSpPr/>
      </dsp:nvSpPr>
      <dsp:spPr>
        <a:xfrm>
          <a:off x="264347" y="198346"/>
          <a:ext cx="480631" cy="480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97714-A0F5-4F96-AEB2-2D9B9D227B2E}">
      <dsp:nvSpPr>
        <dsp:cNvPr id="0" name=""/>
        <dsp:cNvSpPr/>
      </dsp:nvSpPr>
      <dsp:spPr>
        <a:xfrm>
          <a:off x="1009327" y="1724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New houses are more expensive.</a:t>
          </a:r>
        </a:p>
      </dsp:txBody>
      <dsp:txXfrm>
        <a:off x="1009327" y="1724"/>
        <a:ext cx="6151689" cy="873876"/>
      </dsp:txXfrm>
    </dsp:sp>
    <dsp:sp modelId="{1C1B9AE7-FB52-4674-B928-3DE851A6B595}">
      <dsp:nvSpPr>
        <dsp:cNvPr id="0" name=""/>
        <dsp:cNvSpPr/>
      </dsp:nvSpPr>
      <dsp:spPr>
        <a:xfrm>
          <a:off x="0" y="1094069"/>
          <a:ext cx="7161017" cy="87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2A70F-45FE-4037-8861-22CEC4C36FD2}">
      <dsp:nvSpPr>
        <dsp:cNvPr id="0" name=""/>
        <dsp:cNvSpPr/>
      </dsp:nvSpPr>
      <dsp:spPr>
        <a:xfrm>
          <a:off x="264347" y="1290691"/>
          <a:ext cx="480631" cy="480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9D6BE-0D6B-4839-BB6B-8A654F5000B8}">
      <dsp:nvSpPr>
        <dsp:cNvPr id="0" name=""/>
        <dsp:cNvSpPr/>
      </dsp:nvSpPr>
      <dsp:spPr>
        <a:xfrm>
          <a:off x="1009327" y="1094069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Zip code 98039 is </a:t>
          </a:r>
          <a:r>
            <a:rPr lang="de-DE" sz="2200" kern="1200"/>
            <a:t>extreme expensive with avg Price-$ 2,161,300 </a:t>
          </a:r>
          <a:endParaRPr lang="en-US" sz="2200" kern="1200"/>
        </a:p>
      </dsp:txBody>
      <dsp:txXfrm>
        <a:off x="1009327" y="1094069"/>
        <a:ext cx="6151689" cy="873876"/>
      </dsp:txXfrm>
    </dsp:sp>
    <dsp:sp modelId="{2E7E0AA3-14A7-447A-A901-F2621BC8597F}">
      <dsp:nvSpPr>
        <dsp:cNvPr id="0" name=""/>
        <dsp:cNvSpPr/>
      </dsp:nvSpPr>
      <dsp:spPr>
        <a:xfrm>
          <a:off x="0" y="2186415"/>
          <a:ext cx="7161017" cy="87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91279-8CBE-49DE-B596-B2A4CBB4CC56}">
      <dsp:nvSpPr>
        <dsp:cNvPr id="0" name=""/>
        <dsp:cNvSpPr/>
      </dsp:nvSpPr>
      <dsp:spPr>
        <a:xfrm>
          <a:off x="264347" y="2383037"/>
          <a:ext cx="480631" cy="4806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18293-15C5-4406-989A-677F8A08DE94}">
      <dsp:nvSpPr>
        <dsp:cNvPr id="0" name=""/>
        <dsp:cNvSpPr/>
      </dsp:nvSpPr>
      <dsp:spPr>
        <a:xfrm>
          <a:off x="1009327" y="2186415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The Price is correlated with grade and living area of the house.</a:t>
          </a:r>
          <a:endParaRPr lang="en-US" sz="2200" kern="1200"/>
        </a:p>
      </dsp:txBody>
      <dsp:txXfrm>
        <a:off x="1009327" y="2186415"/>
        <a:ext cx="6151689" cy="873876"/>
      </dsp:txXfrm>
    </dsp:sp>
    <dsp:sp modelId="{0B14BD28-CF91-490D-BA7E-7EEE2E0004DD}">
      <dsp:nvSpPr>
        <dsp:cNvPr id="0" name=""/>
        <dsp:cNvSpPr/>
      </dsp:nvSpPr>
      <dsp:spPr>
        <a:xfrm>
          <a:off x="0" y="3278760"/>
          <a:ext cx="7161017" cy="87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1FD1E-0E05-41F1-AD17-ED7C3B4D90EF}">
      <dsp:nvSpPr>
        <dsp:cNvPr id="0" name=""/>
        <dsp:cNvSpPr/>
      </dsp:nvSpPr>
      <dsp:spPr>
        <a:xfrm>
          <a:off x="264347" y="3475382"/>
          <a:ext cx="480631" cy="4806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0DC40-9EED-4558-85DC-0E9C2BBE0696}">
      <dsp:nvSpPr>
        <dsp:cNvPr id="0" name=""/>
        <dsp:cNvSpPr/>
      </dsp:nvSpPr>
      <dsp:spPr>
        <a:xfrm>
          <a:off x="1009327" y="3278760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Most wanted houses are: 3 bedrooms, followed by 4 bedrooms.</a:t>
          </a:r>
          <a:endParaRPr lang="en-US" sz="2200" kern="1200"/>
        </a:p>
      </dsp:txBody>
      <dsp:txXfrm>
        <a:off x="1009327" y="3278760"/>
        <a:ext cx="6151689" cy="873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2520-E64B-4F65-9C62-AE93A04CC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88060-AB35-45E1-A204-6F78BA29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38647-517F-4DC6-9843-3AC94597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BBE4-A471-4337-A95C-E789CF44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B08AB-83B3-4B7A-B712-5FFA2231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69A4-AD3A-4531-B399-D614F00E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31153-BEC5-4468-8883-518D89AD4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074C-786A-423C-AF32-95292998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8415-436A-4A4E-B6C6-BA6B80B8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0340-57F1-42CE-BBBA-F7060727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42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C9C0D-81E5-4738-AD28-1EDEF471B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283AD-22CC-4C26-A1BD-A1910E459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6FA2-AB87-4C7D-81DD-1DF4FE99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DCFCC-5D8B-4F28-84DF-24B6047C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895F-9614-478E-9D79-F0FE5766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36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77CF-CFCA-488C-A708-4F7ACB8F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1209-BD63-4EB5-AA91-A585E785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6779-E3CE-4EE9-A2DA-937299F4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87D7F-074C-43BB-AA50-7F4FD8FA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8334-4B5A-445B-B445-DAD72EDE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17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6A5A-AD90-4FF4-A5AA-E222C7E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50AD8-563C-4C87-AFF5-5597CD033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44B02-03E1-44AF-A363-EB7FF9B8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2587-B0AF-4F88-A55C-950344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0D1E1-0854-4A71-9AC1-7514F47E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44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7BAF-40F3-45E6-A2AD-16474A4D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80EAC-B5EE-40F1-9B78-4CC260855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1796-D909-49D4-8DFD-4EEE1A95B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3EC70-8563-447A-98AD-EB00B801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2A1F9-4AD5-4E65-81C7-89F2212F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BE939-73D5-45D4-8DDD-CB5FE5C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59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71E-D41E-411B-94DF-9BFFF012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BDB1C-9099-4D00-A97A-AE7499C9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F8A19-F190-43F0-B340-F8B454B13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68666-E190-40F0-A9D3-DE345BE17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DF537-43B2-435B-B09B-ECC4DA893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E68E8-6551-4F0B-8FFD-A0AB72F2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0EDAC-79EA-49C9-88F7-59BAE2C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33E77-1B72-4298-A219-49F7996C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5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FB2C-66B7-41ED-97E3-C5668741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247E1-E57F-4742-9B2C-27260052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96340-EE90-4C2E-A85F-A605AD12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DA4E6-7F39-4D7A-BA4A-59B5E8C0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11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208C2-CA0D-4362-9F24-DDAD3D9F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42273-6729-429D-AED8-358F289A0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A828F-B533-454C-95F3-3BE3C72D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93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0B3E-4236-4920-B1FD-92991F93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F4BD-93E6-43C0-94FD-2561A358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52294-3F0A-4777-8255-8BF1882CD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40AA-9E88-4E8F-AC33-3AF47D49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844AF-36D1-4B24-A2B9-89D5C56A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0594-81B0-4025-B826-E6F6C45D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20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7BD4-DCBF-4709-92B2-7054E043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89968-1C5C-436F-B5FD-B94CB60F3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5764-78B8-4820-8ED7-A2C30207D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379D-6238-46F6-8588-4AC515D6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75E9-F6DB-4751-BEA6-F8D9C939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3B6B9-26B0-4300-934A-8F25E8D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51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33251-4CAD-4FC1-B977-EAF68F95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60F6-8EE7-40E3-BDBA-E4A1701F6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CB36-91E1-43D8-A576-EF0EE7186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20336-8E10-4FE3-B61F-5488C1157603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F539-232A-43D1-8D7E-B867CD28C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EE92-73A3-4341-8E78-C89709CA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46FC-1773-44C9-99CD-615FFBE75C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33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C21B-A4B7-4E75-899A-21F31D0C7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5400" dirty="0"/>
              <a:t>ANALYSIS OF HOUSES IN UNITED STATE</a:t>
            </a:r>
            <a:endParaRPr lang="de-D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6EAAC-42A0-4DCB-B736-8641FBAF7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dirty="0"/>
              <a:t>MID</a:t>
            </a:r>
            <a:r>
              <a:rPr lang="de-DE" sz="2000" dirty="0"/>
              <a:t>-TERM PROJECT USING REGRESSION</a:t>
            </a:r>
          </a:p>
          <a:p>
            <a:pPr algn="l"/>
            <a:r>
              <a:rPr lang="de-DE" sz="2000" dirty="0"/>
              <a:t>By Agnes Samson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6F15E-1156-43A7-9706-7F6EFD1BA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r="2394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48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380605-CE44-74BA-3579-0017EC684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530E6-E0FA-458C-B707-804A1D32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de-DE" sz="3600"/>
              <a:t>CONTENTS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FF9E931-A7D3-E72A-2C4B-AC32042BD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967878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384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785BE-4B6D-43F3-8188-49FF9D0A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7F50F5A-5BCF-378C-6BC8-D5BF994E14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7476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66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Xls dateiformatsymbol - Kostenlose technologie Icons">
            <a:extLst>
              <a:ext uri="{FF2B5EF4-FFF2-40B4-BE49-F238E27FC236}">
                <a16:creationId xmlns:a16="http://schemas.microsoft.com/office/drawing/2014/main" id="{FD6C4F7D-1CE0-4178-9B02-A50A293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689100"/>
            <a:ext cx="2820988" cy="2119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0B4D6-2903-4261-8669-B42BEF80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3883025"/>
            <a:ext cx="2820988" cy="216852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2C9E04-1013-48B3-BB5D-A813414B5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63075" y="1689100"/>
            <a:ext cx="2185988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72867-08CA-4698-A235-B42C9B851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3008313"/>
            <a:ext cx="2185988" cy="1563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07BB1-4E90-4544-B34E-0904E04E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075" y="4645025"/>
            <a:ext cx="2185988" cy="1406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3BC70-8333-43F5-B04A-EFE18BD1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EA8169A-1F28-43E0-83BA-EE5F7CE97E52}"/>
              </a:ext>
            </a:extLst>
          </p:cNvPr>
          <p:cNvSpPr/>
          <p:nvPr/>
        </p:nvSpPr>
        <p:spPr>
          <a:xfrm>
            <a:off x="3914775" y="2474373"/>
            <a:ext cx="4362450" cy="2668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68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A1795-1841-4306-81BC-1242FA2D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Processes 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CA1A95-72E9-4E74-B67B-2FCBDB47C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881501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72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ECBF4-99FA-4EBE-9D70-6DBDB5AB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de-DE"/>
              <a:t>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405A2F-B602-4530-879B-E099F0DA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82" y="642988"/>
            <a:ext cx="1309312" cy="5571543"/>
          </a:xfrm>
          <a:prstGeom prst="rect">
            <a:avLst/>
          </a:prstGeom>
        </p:spPr>
      </p:pic>
      <p:graphicFrame>
        <p:nvGraphicFramePr>
          <p:cNvPr id="48" name="Content Placeholder 7">
            <a:extLst>
              <a:ext uri="{FF2B5EF4-FFF2-40B4-BE49-F238E27FC236}">
                <a16:creationId xmlns:a16="http://schemas.microsoft.com/office/drawing/2014/main" id="{048C0D6E-91F0-C895-F340-888834330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55114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51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409B7-F5D3-4212-95D5-5336B9F0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de-DE" sz="4000" dirty="0"/>
              <a:t>Number of houses sold by number of bedrooms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76642D40-6148-46CB-AD83-DF615513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8" y="484632"/>
            <a:ext cx="4428964" cy="57332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92B5FA-6FC4-2943-2B38-84B9E93EB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000"/>
              <a:t>3 Bedrooms are Most popular houses</a:t>
            </a:r>
          </a:p>
          <a:p>
            <a:r>
              <a:rPr lang="en-US" sz="2000"/>
              <a:t>4 bedrooms</a:t>
            </a:r>
          </a:p>
          <a:p>
            <a:r>
              <a:rPr lang="en-US" sz="2000"/>
              <a:t>2 bedrooms</a:t>
            </a:r>
          </a:p>
          <a:p>
            <a:r>
              <a:rPr lang="en-US" sz="2000"/>
              <a:t>5 bedrooms</a:t>
            </a:r>
          </a:p>
          <a:p>
            <a:r>
              <a:rPr lang="en-US" sz="2000"/>
              <a:t>6 bedrooms</a:t>
            </a:r>
          </a:p>
          <a:p>
            <a:r>
              <a:rPr lang="en-US" sz="2000"/>
              <a:t>1 bedrooms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1699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61EBE-0CB0-4083-9B9D-9980C4DD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sz="2800"/>
              <a:t>KNN Model</a:t>
            </a:r>
            <a:br>
              <a:rPr lang="en-US" sz="2800"/>
            </a:br>
            <a:r>
              <a:rPr lang="en-US" sz="2800"/>
              <a:t>KNN or K-Nearest Neighbor works on Euclidean distance between the neighbor cordinates X and y to know how similar data is.</a:t>
            </a:r>
            <a:endParaRPr lang="de-DE" sz="28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4AC03C-F3C4-438D-A346-F84B78C655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91807"/>
            <a:ext cx="4936067" cy="398515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>
                <a:ln>
                  <a:noFill/>
                </a:ln>
                <a:effectLst/>
                <a:latin typeface="Courier New" panose="02070309020205020404" pitchFamily="49" charset="0"/>
              </a:rPr>
              <a:t>R2: 0.9127457443925724 MSE: 11713090532.524797 RMSE: 108227.03235571415 MAE: 78370.17731481482</a:t>
            </a:r>
            <a:r>
              <a:rPr kumimoji="0" lang="de-DE" altLang="de-DE" sz="2000" b="0" i="0" u="none" strike="noStrike" cap="none" normalizeH="0" baseline="0">
                <a:ln>
                  <a:noFill/>
                </a:ln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de-DE" altLang="de-DE" sz="200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000" b="0" i="0">
                <a:effectLst/>
                <a:latin typeface="Helvetica Neue"/>
              </a:rPr>
              <a:t>The R2 of the KNN model is around 91% with a mean absolute error of 78370 $, so this model performs better than the linear regression we did before.</a:t>
            </a:r>
            <a:endParaRPr kumimoji="0" lang="de-DE" altLang="de-DE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B988A5DB-A09E-47D2-ACAE-5B360F41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" b="1"/>
          <a:stretch/>
        </p:blipFill>
        <p:spPr>
          <a:xfrm>
            <a:off x="6580113" y="2191807"/>
            <a:ext cx="4611212" cy="3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6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2ABA7E-C4FE-4DB4-A6E3-3E5268AE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00050"/>
            <a:ext cx="9525000" cy="605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F8623-425B-4539-A149-B0A41760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420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 Neue</vt:lpstr>
      <vt:lpstr>Office Theme</vt:lpstr>
      <vt:lpstr>ANALYSIS OF HOUSES IN UNITED STATE</vt:lpstr>
      <vt:lpstr>CONTENTS</vt:lpstr>
      <vt:lpstr>INTRODUCTION</vt:lpstr>
      <vt:lpstr>PROCESSES</vt:lpstr>
      <vt:lpstr>Processes </vt:lpstr>
      <vt:lpstr>INSIGHTS</vt:lpstr>
      <vt:lpstr>Number of houses sold by number of bedrooms</vt:lpstr>
      <vt:lpstr>KNN Model KNN or K-Nearest Neighbor works on Euclidean distance between the neighbor cordinates X and y to know how similar data is.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HOUSES IN UNITED STATE</dc:title>
  <dc:creator>Agnes Mwakalonge</dc:creator>
  <cp:lastModifiedBy>Agnes Mwakalonge</cp:lastModifiedBy>
  <cp:revision>1</cp:revision>
  <dcterms:created xsi:type="dcterms:W3CDTF">2022-04-08T06:58:47Z</dcterms:created>
  <dcterms:modified xsi:type="dcterms:W3CDTF">2022-04-08T22:59:27Z</dcterms:modified>
</cp:coreProperties>
</file>